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7" r:id="rId2"/>
    <p:sldId id="286" r:id="rId3"/>
    <p:sldId id="271" r:id="rId4"/>
    <p:sldId id="272" r:id="rId5"/>
    <p:sldId id="283" r:id="rId6"/>
    <p:sldId id="288" r:id="rId7"/>
    <p:sldId id="279" r:id="rId8"/>
    <p:sldId id="273" r:id="rId9"/>
    <p:sldId id="258" r:id="rId10"/>
    <p:sldId id="289" r:id="rId11"/>
    <p:sldId id="311" r:id="rId12"/>
    <p:sldId id="275" r:id="rId13"/>
    <p:sldId id="290" r:id="rId14"/>
    <p:sldId id="313" r:id="rId15"/>
    <p:sldId id="312" r:id="rId16"/>
    <p:sldId id="280" r:id="rId17"/>
    <p:sldId id="291" r:id="rId18"/>
    <p:sldId id="292" r:id="rId19"/>
    <p:sldId id="293" r:id="rId20"/>
    <p:sldId id="294" r:id="rId21"/>
    <p:sldId id="263" r:id="rId22"/>
    <p:sldId id="295" r:id="rId23"/>
    <p:sldId id="265" r:id="rId24"/>
    <p:sldId id="296" r:id="rId25"/>
    <p:sldId id="297" r:id="rId26"/>
    <p:sldId id="274" r:id="rId27"/>
    <p:sldId id="298" r:id="rId28"/>
    <p:sldId id="299" r:id="rId29"/>
    <p:sldId id="300" r:id="rId30"/>
    <p:sldId id="301" r:id="rId31"/>
    <p:sldId id="302" r:id="rId32"/>
    <p:sldId id="267" r:id="rId33"/>
    <p:sldId id="303" r:id="rId34"/>
    <p:sldId id="304" r:id="rId35"/>
    <p:sldId id="305" r:id="rId36"/>
    <p:sldId id="306" r:id="rId37"/>
    <p:sldId id="310" r:id="rId38"/>
    <p:sldId id="307" r:id="rId39"/>
    <p:sldId id="308" r:id="rId40"/>
    <p:sldId id="309" r:id="rId41"/>
    <p:sldId id="278" r:id="rId42"/>
    <p:sldId id="284"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2831B84-2F5B-4D9B-9B89-3FD3A161683E}">
          <p14:sldIdLst>
            <p14:sldId id="287"/>
            <p14:sldId id="286"/>
            <p14:sldId id="271"/>
          </p14:sldIdLst>
        </p14:section>
        <p14:section name="Untitled Section" id="{A85A870A-B449-4B52-B2EC-1137B6D81646}">
          <p14:sldIdLst>
            <p14:sldId id="272"/>
            <p14:sldId id="283"/>
            <p14:sldId id="279"/>
            <p14:sldId id="273"/>
            <p14:sldId id="276"/>
            <p14:sldId id="258"/>
            <p14:sldId id="260"/>
            <p14:sldId id="261"/>
            <p14:sldId id="275"/>
            <p14:sldId id="280"/>
            <p14:sldId id="263"/>
            <p14:sldId id="264"/>
            <p14:sldId id="265"/>
            <p14:sldId id="274"/>
            <p14:sldId id="266"/>
            <p14:sldId id="267"/>
            <p14:sldId id="268"/>
            <p14:sldId id="278"/>
            <p14:sldId id="281"/>
            <p14:sldId id="284"/>
            <p14:sldId id="282"/>
            <p14:sldId id="28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B44DE-B655-41E1-B7DF-678DB3F978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F75942C-C0B3-46F2-915F-97DE5B810564}">
      <dgm:prSet/>
      <dgm:spPr/>
      <dgm:t>
        <a:bodyPr/>
        <a:lstStyle/>
        <a:p>
          <a:pPr rtl="0"/>
          <a:r>
            <a:rPr lang="en-IN" b="1" i="0" dirty="0" smtClean="0"/>
            <a:t>CLINICAL TECHNIQUE FOR CLASS</a:t>
          </a:r>
          <a:br>
            <a:rPr lang="en-IN" b="1" i="0" dirty="0" smtClean="0"/>
          </a:br>
          <a:r>
            <a:rPr lang="en-IN" b="1" i="0" dirty="0" smtClean="0"/>
            <a:t>V COMPOSITE RESTORATIONS</a:t>
          </a:r>
          <a:endParaRPr lang="en-IN" b="0" i="0" dirty="0"/>
        </a:p>
      </dgm:t>
    </dgm:pt>
    <dgm:pt modelId="{C2A88BF5-B8AA-4CF4-9A24-1A9CDEF04627}" type="parTrans" cxnId="{5E432B0D-156F-4A02-BFBC-08F88857A292}">
      <dgm:prSet/>
      <dgm:spPr/>
      <dgm:t>
        <a:bodyPr/>
        <a:lstStyle/>
        <a:p>
          <a:endParaRPr lang="en-IN"/>
        </a:p>
      </dgm:t>
    </dgm:pt>
    <dgm:pt modelId="{C3CE38BD-95B8-4EA6-80E5-04BC3304BF36}" type="sibTrans" cxnId="{5E432B0D-156F-4A02-BFBC-08F88857A292}">
      <dgm:prSet/>
      <dgm:spPr/>
      <dgm:t>
        <a:bodyPr/>
        <a:lstStyle/>
        <a:p>
          <a:endParaRPr lang="en-IN"/>
        </a:p>
      </dgm:t>
    </dgm:pt>
    <dgm:pt modelId="{DE1E5771-6518-4DCF-8672-4F0D58678682}" type="pres">
      <dgm:prSet presAssocID="{4DCB44DE-B655-41E1-B7DF-678DB3F978AB}" presName="linear" presStyleCnt="0">
        <dgm:presLayoutVars>
          <dgm:animLvl val="lvl"/>
          <dgm:resizeHandles val="exact"/>
        </dgm:presLayoutVars>
      </dgm:prSet>
      <dgm:spPr/>
      <dgm:t>
        <a:bodyPr/>
        <a:lstStyle/>
        <a:p>
          <a:endParaRPr lang="en-IN"/>
        </a:p>
      </dgm:t>
    </dgm:pt>
    <dgm:pt modelId="{C77BC14D-AEEE-43ED-A545-00A40E98B52B}" type="pres">
      <dgm:prSet presAssocID="{5F75942C-C0B3-46F2-915F-97DE5B810564}" presName="parentText" presStyleLbl="node1" presStyleIdx="0" presStyleCnt="1" custScaleY="67401">
        <dgm:presLayoutVars>
          <dgm:chMax val="0"/>
          <dgm:bulletEnabled val="1"/>
        </dgm:presLayoutVars>
      </dgm:prSet>
      <dgm:spPr/>
      <dgm:t>
        <a:bodyPr/>
        <a:lstStyle/>
        <a:p>
          <a:endParaRPr lang="en-IN"/>
        </a:p>
      </dgm:t>
    </dgm:pt>
  </dgm:ptLst>
  <dgm:cxnLst>
    <dgm:cxn modelId="{5E432B0D-156F-4A02-BFBC-08F88857A292}" srcId="{4DCB44DE-B655-41E1-B7DF-678DB3F978AB}" destId="{5F75942C-C0B3-46F2-915F-97DE5B810564}" srcOrd="0" destOrd="0" parTransId="{C2A88BF5-B8AA-4CF4-9A24-1A9CDEF04627}" sibTransId="{C3CE38BD-95B8-4EA6-80E5-04BC3304BF36}"/>
    <dgm:cxn modelId="{D459B53F-DC97-4CB9-849F-63D521E5A336}" type="presOf" srcId="{5F75942C-C0B3-46F2-915F-97DE5B810564}" destId="{C77BC14D-AEEE-43ED-A545-00A40E98B52B}" srcOrd="0" destOrd="0" presId="urn:microsoft.com/office/officeart/2005/8/layout/vList2"/>
    <dgm:cxn modelId="{28D361D9-879F-4685-84D2-F22C3484D740}" type="presOf" srcId="{4DCB44DE-B655-41E1-B7DF-678DB3F978AB}" destId="{DE1E5771-6518-4DCF-8672-4F0D58678682}" srcOrd="0" destOrd="0" presId="urn:microsoft.com/office/officeart/2005/8/layout/vList2"/>
    <dgm:cxn modelId="{D9D1660A-6258-453C-A16B-9B574E47F038}" type="presParOf" srcId="{DE1E5771-6518-4DCF-8672-4F0D58678682}" destId="{C77BC14D-AEEE-43ED-A545-00A40E98B52B}"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D8F752E1-5FF7-45D7-919B-3CFABD224B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049FE322-AFE5-4DCF-9A6A-6DEC33036A45}">
      <dgm:prSet custT="1"/>
      <dgm:spPr/>
      <dgm:t>
        <a:bodyPr/>
        <a:lstStyle/>
        <a:p>
          <a:pPr rtl="0"/>
          <a:r>
            <a:rPr lang="en-IN" sz="2400" b="1" i="0" dirty="0" smtClean="0"/>
            <a:t>Prepare the outline form as described in the preceding section with the initial axial wall depth only 0.2 mm into dentin when groove retention is unnecessary</a:t>
          </a:r>
          <a:endParaRPr lang="en-IN" sz="2400" b="1" i="0" dirty="0"/>
        </a:p>
      </dgm:t>
    </dgm:pt>
    <dgm:pt modelId="{C1BD506F-D525-4DCE-85F8-720021B24F85}" type="parTrans" cxnId="{3134D97E-7ED7-4033-A888-8E2FB834AD6E}">
      <dgm:prSet/>
      <dgm:spPr/>
      <dgm:t>
        <a:bodyPr/>
        <a:lstStyle/>
        <a:p>
          <a:endParaRPr lang="en-IN"/>
        </a:p>
      </dgm:t>
    </dgm:pt>
    <dgm:pt modelId="{3719EA79-A1F7-42C6-89BB-386EA2532A4B}" type="sibTrans" cxnId="{3134D97E-7ED7-4033-A888-8E2FB834AD6E}">
      <dgm:prSet/>
      <dgm:spPr/>
      <dgm:t>
        <a:bodyPr/>
        <a:lstStyle/>
        <a:p>
          <a:endParaRPr lang="en-IN"/>
        </a:p>
      </dgm:t>
    </dgm:pt>
    <dgm:pt modelId="{237456E7-AAF1-45D2-9D41-83E3C4976721}" type="pres">
      <dgm:prSet presAssocID="{D8F752E1-5FF7-45D7-919B-3CFABD224B5F}" presName="linear" presStyleCnt="0">
        <dgm:presLayoutVars>
          <dgm:animLvl val="lvl"/>
          <dgm:resizeHandles val="exact"/>
        </dgm:presLayoutVars>
      </dgm:prSet>
      <dgm:spPr/>
      <dgm:t>
        <a:bodyPr/>
        <a:lstStyle/>
        <a:p>
          <a:endParaRPr lang="en-IN"/>
        </a:p>
      </dgm:t>
    </dgm:pt>
    <dgm:pt modelId="{32B6B69B-7A85-431D-B9F6-AE3BB037F201}" type="pres">
      <dgm:prSet presAssocID="{049FE322-AFE5-4DCF-9A6A-6DEC33036A45}" presName="parentText" presStyleLbl="node1" presStyleIdx="0" presStyleCnt="1" custScaleY="558779">
        <dgm:presLayoutVars>
          <dgm:chMax val="0"/>
          <dgm:bulletEnabled val="1"/>
        </dgm:presLayoutVars>
      </dgm:prSet>
      <dgm:spPr/>
      <dgm:t>
        <a:bodyPr/>
        <a:lstStyle/>
        <a:p>
          <a:endParaRPr lang="en-IN"/>
        </a:p>
      </dgm:t>
    </dgm:pt>
  </dgm:ptLst>
  <dgm:cxnLst>
    <dgm:cxn modelId="{54E00227-5BB8-4F54-9A7E-DCF5F7551E94}" type="presOf" srcId="{D8F752E1-5FF7-45D7-919B-3CFABD224B5F}" destId="{237456E7-AAF1-45D2-9D41-83E3C4976721}" srcOrd="0" destOrd="0" presId="urn:microsoft.com/office/officeart/2005/8/layout/vList2"/>
    <dgm:cxn modelId="{3134D97E-7ED7-4033-A888-8E2FB834AD6E}" srcId="{D8F752E1-5FF7-45D7-919B-3CFABD224B5F}" destId="{049FE322-AFE5-4DCF-9A6A-6DEC33036A45}" srcOrd="0" destOrd="0" parTransId="{C1BD506F-D525-4DCE-85F8-720021B24F85}" sibTransId="{3719EA79-A1F7-42C6-89BB-386EA2532A4B}"/>
    <dgm:cxn modelId="{9929C81C-9415-4E17-9B46-EAFB07DC0604}" type="presOf" srcId="{049FE322-AFE5-4DCF-9A6A-6DEC33036A45}" destId="{32B6B69B-7A85-431D-B9F6-AE3BB037F201}" srcOrd="0" destOrd="0" presId="urn:microsoft.com/office/officeart/2005/8/layout/vList2"/>
    <dgm:cxn modelId="{8E042E1F-6B54-4B6E-8AD1-E704F86EF5F2}" type="presParOf" srcId="{237456E7-AAF1-45D2-9D41-83E3C4976721}" destId="{32B6B69B-7A85-431D-B9F6-AE3BB037F201}"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F2BBE2C4-5A89-4C93-9708-9E92A19C28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E6B76C0-DDF3-4AB4-8AD6-FDD531917E76}">
      <dgm:prSet/>
      <dgm:spPr/>
      <dgm:t>
        <a:bodyPr/>
        <a:lstStyle/>
        <a:p>
          <a:pPr rtl="0"/>
          <a:r>
            <a:rPr lang="en-IN" b="1" dirty="0" smtClean="0"/>
            <a:t>A, Class V caries. B, Typical outline form</a:t>
          </a:r>
          <a:endParaRPr lang="en-IN" b="1" dirty="0"/>
        </a:p>
      </dgm:t>
    </dgm:pt>
    <dgm:pt modelId="{B9939734-A1E7-41E2-8A2D-592A4172ACC7}" type="parTrans" cxnId="{0745CCC1-D536-4D35-B635-8B46B9E04EC1}">
      <dgm:prSet/>
      <dgm:spPr/>
      <dgm:t>
        <a:bodyPr/>
        <a:lstStyle/>
        <a:p>
          <a:endParaRPr lang="en-IN"/>
        </a:p>
      </dgm:t>
    </dgm:pt>
    <dgm:pt modelId="{2794026D-C966-415F-86E4-96BF5B88F317}" type="sibTrans" cxnId="{0745CCC1-D536-4D35-B635-8B46B9E04EC1}">
      <dgm:prSet/>
      <dgm:spPr/>
      <dgm:t>
        <a:bodyPr/>
        <a:lstStyle/>
        <a:p>
          <a:endParaRPr lang="en-IN"/>
        </a:p>
      </dgm:t>
    </dgm:pt>
    <dgm:pt modelId="{12039EF0-EAE2-4658-8A01-783EB84CAFF5}" type="pres">
      <dgm:prSet presAssocID="{F2BBE2C4-5A89-4C93-9708-9E92A19C28EB}" presName="linear" presStyleCnt="0">
        <dgm:presLayoutVars>
          <dgm:animLvl val="lvl"/>
          <dgm:resizeHandles val="exact"/>
        </dgm:presLayoutVars>
      </dgm:prSet>
      <dgm:spPr/>
      <dgm:t>
        <a:bodyPr/>
        <a:lstStyle/>
        <a:p>
          <a:endParaRPr lang="en-IN"/>
        </a:p>
      </dgm:t>
    </dgm:pt>
    <dgm:pt modelId="{BF3BEEC3-87CA-4385-88CE-817EC33B4AEF}" type="pres">
      <dgm:prSet presAssocID="{1E6B76C0-DDF3-4AB4-8AD6-FDD531917E76}" presName="parentText" presStyleLbl="node1" presStyleIdx="0" presStyleCnt="1" custScaleY="136512">
        <dgm:presLayoutVars>
          <dgm:chMax val="0"/>
          <dgm:bulletEnabled val="1"/>
        </dgm:presLayoutVars>
      </dgm:prSet>
      <dgm:spPr/>
      <dgm:t>
        <a:bodyPr/>
        <a:lstStyle/>
        <a:p>
          <a:endParaRPr lang="en-IN"/>
        </a:p>
      </dgm:t>
    </dgm:pt>
  </dgm:ptLst>
  <dgm:cxnLst>
    <dgm:cxn modelId="{D3330235-7221-4B18-BA80-5A525AA12A54}" type="presOf" srcId="{F2BBE2C4-5A89-4C93-9708-9E92A19C28EB}" destId="{12039EF0-EAE2-4658-8A01-783EB84CAFF5}" srcOrd="0" destOrd="0" presId="urn:microsoft.com/office/officeart/2005/8/layout/vList2"/>
    <dgm:cxn modelId="{8A0E60B6-99D5-4FA6-9082-EEDCD0E02D2F}" type="presOf" srcId="{1E6B76C0-DDF3-4AB4-8AD6-FDD531917E76}" destId="{BF3BEEC3-87CA-4385-88CE-817EC33B4AEF}" srcOrd="0" destOrd="0" presId="urn:microsoft.com/office/officeart/2005/8/layout/vList2"/>
    <dgm:cxn modelId="{0745CCC1-D536-4D35-B635-8B46B9E04EC1}" srcId="{F2BBE2C4-5A89-4C93-9708-9E92A19C28EB}" destId="{1E6B76C0-DDF3-4AB4-8AD6-FDD531917E76}" srcOrd="0" destOrd="0" parTransId="{B9939734-A1E7-41E2-8A2D-592A4172ACC7}" sibTransId="{2794026D-C966-415F-86E4-96BF5B88F317}"/>
    <dgm:cxn modelId="{7333A32A-8FFF-41BF-A270-71F3D9BF018B}" type="presParOf" srcId="{12039EF0-EAE2-4658-8A01-783EB84CAFF5}" destId="{BF3BEEC3-87CA-4385-88CE-817EC33B4AEF}"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AC86A771-10F2-4D3A-9299-B149173364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7A56FB3-C2F6-47D7-880A-71D3685CE17E}">
      <dgm:prSet custT="1"/>
      <dgm:spPr/>
      <dgm:t>
        <a:bodyPr/>
        <a:lstStyle/>
        <a:p>
          <a:pPr rtl="0"/>
          <a:r>
            <a:rPr lang="en-IN" sz="2800" b="1" i="0" dirty="0" smtClean="0">
              <a:latin typeface="Arial" pitchFamily="34" charset="0"/>
              <a:cs typeface="Arial" pitchFamily="34" charset="0"/>
            </a:rPr>
            <a:t>Initiating a </a:t>
          </a:r>
          <a:r>
            <a:rPr lang="en-IN" sz="2800" b="1" i="0" dirty="0" err="1" smtClean="0">
              <a:latin typeface="Arial" pitchFamily="34" charset="0"/>
              <a:cs typeface="Arial" pitchFamily="34" charset="0"/>
            </a:rPr>
            <a:t>beveled</a:t>
          </a:r>
          <a:r>
            <a:rPr lang="en-IN" sz="2800" b="1" i="0" dirty="0" smtClean="0">
              <a:latin typeface="Arial" pitchFamily="34" charset="0"/>
              <a:cs typeface="Arial" pitchFamily="34" charset="0"/>
            </a:rPr>
            <a:t> conventional Class V tooth preparation</a:t>
          </a:r>
          <a:endParaRPr lang="en-IN" sz="2800" b="1" i="0" dirty="0">
            <a:latin typeface="Arial" pitchFamily="34" charset="0"/>
            <a:cs typeface="Arial" pitchFamily="34" charset="0"/>
          </a:endParaRPr>
        </a:p>
      </dgm:t>
    </dgm:pt>
    <dgm:pt modelId="{3D76CF60-FF3B-4B9E-85B0-0E2EF653DD8D}" type="parTrans" cxnId="{FB0CE9C2-7A86-499E-A3FF-9DFB87F7E6D5}">
      <dgm:prSet/>
      <dgm:spPr/>
      <dgm:t>
        <a:bodyPr/>
        <a:lstStyle/>
        <a:p>
          <a:endParaRPr lang="en-IN"/>
        </a:p>
      </dgm:t>
    </dgm:pt>
    <dgm:pt modelId="{506C200E-DE63-4846-BA3F-5429FD0CBF45}" type="sibTrans" cxnId="{FB0CE9C2-7A86-499E-A3FF-9DFB87F7E6D5}">
      <dgm:prSet/>
      <dgm:spPr/>
      <dgm:t>
        <a:bodyPr/>
        <a:lstStyle/>
        <a:p>
          <a:endParaRPr lang="en-IN"/>
        </a:p>
      </dgm:t>
    </dgm:pt>
    <dgm:pt modelId="{9A0C2CD0-F828-4BE7-9C4C-DAA55B9EEBC1}" type="pres">
      <dgm:prSet presAssocID="{AC86A771-10F2-4D3A-9299-B149173364FB}" presName="linear" presStyleCnt="0">
        <dgm:presLayoutVars>
          <dgm:animLvl val="lvl"/>
          <dgm:resizeHandles val="exact"/>
        </dgm:presLayoutVars>
      </dgm:prSet>
      <dgm:spPr/>
      <dgm:t>
        <a:bodyPr/>
        <a:lstStyle/>
        <a:p>
          <a:endParaRPr lang="en-IN"/>
        </a:p>
      </dgm:t>
    </dgm:pt>
    <dgm:pt modelId="{97DE1964-F023-4E1A-A85B-A80C9E20981E}" type="pres">
      <dgm:prSet presAssocID="{67A56FB3-C2F6-47D7-880A-71D3685CE17E}" presName="parentText" presStyleLbl="node1" presStyleIdx="0" presStyleCnt="1" custScaleY="65773">
        <dgm:presLayoutVars>
          <dgm:chMax val="0"/>
          <dgm:bulletEnabled val="1"/>
        </dgm:presLayoutVars>
      </dgm:prSet>
      <dgm:spPr/>
      <dgm:t>
        <a:bodyPr/>
        <a:lstStyle/>
        <a:p>
          <a:endParaRPr lang="en-IN"/>
        </a:p>
      </dgm:t>
    </dgm:pt>
  </dgm:ptLst>
  <dgm:cxnLst>
    <dgm:cxn modelId="{FB0CE9C2-7A86-499E-A3FF-9DFB87F7E6D5}" srcId="{AC86A771-10F2-4D3A-9299-B149173364FB}" destId="{67A56FB3-C2F6-47D7-880A-71D3685CE17E}" srcOrd="0" destOrd="0" parTransId="{3D76CF60-FF3B-4B9E-85B0-0E2EF653DD8D}" sibTransId="{506C200E-DE63-4846-BA3F-5429FD0CBF45}"/>
    <dgm:cxn modelId="{27819E35-D515-42F1-83D9-F048B8DE2E98}" type="presOf" srcId="{AC86A771-10F2-4D3A-9299-B149173364FB}" destId="{9A0C2CD0-F828-4BE7-9C4C-DAA55B9EEBC1}" srcOrd="0" destOrd="0" presId="urn:microsoft.com/office/officeart/2005/8/layout/vList2"/>
    <dgm:cxn modelId="{7727EC43-0670-48ED-A593-0BA3270804E2}" type="presOf" srcId="{67A56FB3-C2F6-47D7-880A-71D3685CE17E}" destId="{97DE1964-F023-4E1A-A85B-A80C9E20981E}" srcOrd="0" destOrd="0" presId="urn:microsoft.com/office/officeart/2005/8/layout/vList2"/>
    <dgm:cxn modelId="{D2711E4C-049B-447D-8FE8-145910FC28B5}" type="presParOf" srcId="{9A0C2CD0-F828-4BE7-9C4C-DAA55B9EEBC1}" destId="{97DE1964-F023-4E1A-A85B-A80C9E20981E}"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762E1DC9-7DB4-45F5-BAE5-8128A66355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5A5B645-3057-487B-AACC-792D8A844486}">
      <dgm:prSet custT="1"/>
      <dgm:spPr/>
      <dgm:t>
        <a:bodyPr/>
        <a:lstStyle/>
        <a:p>
          <a:pPr rtl="0"/>
          <a:r>
            <a:rPr lang="en-IN" sz="2400" b="1" dirty="0" smtClean="0"/>
            <a:t>A, Operating position and equipment. Entry with No. 701 bur or tapered diamond held at 45-degree angle to tooth surface.</a:t>
          </a:r>
          <a:endParaRPr lang="en-IN" sz="2400" b="1" dirty="0"/>
        </a:p>
      </dgm:t>
    </dgm:pt>
    <dgm:pt modelId="{E1160D8E-ABEF-4CF0-8309-9D3FF03AFE5C}" type="parTrans" cxnId="{9EF89236-0F80-48A8-9205-12A875605A3A}">
      <dgm:prSet/>
      <dgm:spPr/>
      <dgm:t>
        <a:bodyPr/>
        <a:lstStyle/>
        <a:p>
          <a:endParaRPr lang="en-IN"/>
        </a:p>
      </dgm:t>
    </dgm:pt>
    <dgm:pt modelId="{8639CBC3-6F89-4385-A362-4D67E95C83EA}" type="sibTrans" cxnId="{9EF89236-0F80-48A8-9205-12A875605A3A}">
      <dgm:prSet/>
      <dgm:spPr/>
      <dgm:t>
        <a:bodyPr/>
        <a:lstStyle/>
        <a:p>
          <a:endParaRPr lang="en-IN"/>
        </a:p>
      </dgm:t>
    </dgm:pt>
    <dgm:pt modelId="{CED1D86D-AAD5-4A4A-9F49-6C0BB36B67DE}" type="pres">
      <dgm:prSet presAssocID="{762E1DC9-7DB4-45F5-BAE5-8128A663558B}" presName="linear" presStyleCnt="0">
        <dgm:presLayoutVars>
          <dgm:animLvl val="lvl"/>
          <dgm:resizeHandles val="exact"/>
        </dgm:presLayoutVars>
      </dgm:prSet>
      <dgm:spPr/>
      <dgm:t>
        <a:bodyPr/>
        <a:lstStyle/>
        <a:p>
          <a:endParaRPr lang="en-IN"/>
        </a:p>
      </dgm:t>
    </dgm:pt>
    <dgm:pt modelId="{54A19426-71B2-4D69-B949-B8D65DB17D2E}" type="pres">
      <dgm:prSet presAssocID="{F5A5B645-3057-487B-AACC-792D8A844486}" presName="parentText" presStyleLbl="node1" presStyleIdx="0" presStyleCnt="1" custScaleY="611178">
        <dgm:presLayoutVars>
          <dgm:chMax val="0"/>
          <dgm:bulletEnabled val="1"/>
        </dgm:presLayoutVars>
      </dgm:prSet>
      <dgm:spPr/>
      <dgm:t>
        <a:bodyPr/>
        <a:lstStyle/>
        <a:p>
          <a:endParaRPr lang="en-IN"/>
        </a:p>
      </dgm:t>
    </dgm:pt>
  </dgm:ptLst>
  <dgm:cxnLst>
    <dgm:cxn modelId="{037D1841-55A6-4476-84BA-03200DF570D8}" type="presOf" srcId="{F5A5B645-3057-487B-AACC-792D8A844486}" destId="{54A19426-71B2-4D69-B949-B8D65DB17D2E}" srcOrd="0" destOrd="0" presId="urn:microsoft.com/office/officeart/2005/8/layout/vList2"/>
    <dgm:cxn modelId="{9EF89236-0F80-48A8-9205-12A875605A3A}" srcId="{762E1DC9-7DB4-45F5-BAE5-8128A663558B}" destId="{F5A5B645-3057-487B-AACC-792D8A844486}" srcOrd="0" destOrd="0" parTransId="{E1160D8E-ABEF-4CF0-8309-9D3FF03AFE5C}" sibTransId="{8639CBC3-6F89-4385-A362-4D67E95C83EA}"/>
    <dgm:cxn modelId="{7D934E8E-0A4F-4C7E-979B-1DE5159564E4}" type="presOf" srcId="{762E1DC9-7DB4-45F5-BAE5-8128A663558B}" destId="{CED1D86D-AAD5-4A4A-9F49-6C0BB36B67DE}" srcOrd="0" destOrd="0" presId="urn:microsoft.com/office/officeart/2005/8/layout/vList2"/>
    <dgm:cxn modelId="{74D77BDA-4E59-4F5B-ACE8-5E91E443CD8B}" type="presParOf" srcId="{CED1D86D-AAD5-4A4A-9F49-6C0BB36B67DE}" destId="{54A19426-71B2-4D69-B949-B8D65DB17D2E}"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114542CC-FC46-4BD6-9F1F-8E9F000C35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9C66F007-4484-4A58-9D19-FC2DCD110590}">
      <dgm:prSet/>
      <dgm:spPr/>
      <dgm:t>
        <a:bodyPr/>
        <a:lstStyle/>
        <a:p>
          <a:pPr rtl="0"/>
          <a:r>
            <a:rPr lang="en-IN" b="1" i="0" dirty="0" smtClean="0"/>
            <a:t>B, As cutting proceeds distally (0.2 mm into dentin), bur shank is held perpendicular to</a:t>
          </a:r>
          <a:br>
            <a:rPr lang="en-IN" b="1" i="0" dirty="0" smtClean="0"/>
          </a:br>
          <a:r>
            <a:rPr lang="en-IN" b="1" i="0" dirty="0" smtClean="0"/>
            <a:t>enamel surface.</a:t>
          </a:r>
          <a:endParaRPr lang="en-IN" b="1" i="0" dirty="0"/>
        </a:p>
      </dgm:t>
    </dgm:pt>
    <dgm:pt modelId="{558E5625-9D90-4692-A5E4-3E6723652B3C}" type="parTrans" cxnId="{9D8CBABF-49DF-4553-9176-136D0C371782}">
      <dgm:prSet/>
      <dgm:spPr/>
      <dgm:t>
        <a:bodyPr/>
        <a:lstStyle/>
        <a:p>
          <a:endParaRPr lang="en-IN"/>
        </a:p>
      </dgm:t>
    </dgm:pt>
    <dgm:pt modelId="{15D0EC81-6BEC-4DDF-8602-D2EBA7624C49}" type="sibTrans" cxnId="{9D8CBABF-49DF-4553-9176-136D0C371782}">
      <dgm:prSet/>
      <dgm:spPr/>
      <dgm:t>
        <a:bodyPr/>
        <a:lstStyle/>
        <a:p>
          <a:endParaRPr lang="en-IN"/>
        </a:p>
      </dgm:t>
    </dgm:pt>
    <dgm:pt modelId="{1C4E6E3A-2BDB-4416-B00A-FB1633720824}" type="pres">
      <dgm:prSet presAssocID="{114542CC-FC46-4BD6-9F1F-8E9F000C3511}" presName="linear" presStyleCnt="0">
        <dgm:presLayoutVars>
          <dgm:animLvl val="lvl"/>
          <dgm:resizeHandles val="exact"/>
        </dgm:presLayoutVars>
      </dgm:prSet>
      <dgm:spPr/>
      <dgm:t>
        <a:bodyPr/>
        <a:lstStyle/>
        <a:p>
          <a:endParaRPr lang="en-IN"/>
        </a:p>
      </dgm:t>
    </dgm:pt>
    <dgm:pt modelId="{ED79FD0B-12C8-418F-B039-4BBDA9816CFE}" type="pres">
      <dgm:prSet presAssocID="{9C66F007-4484-4A58-9D19-FC2DCD110590}" presName="parentText" presStyleLbl="node1" presStyleIdx="0" presStyleCnt="1">
        <dgm:presLayoutVars>
          <dgm:chMax val="0"/>
          <dgm:bulletEnabled val="1"/>
        </dgm:presLayoutVars>
      </dgm:prSet>
      <dgm:spPr/>
      <dgm:t>
        <a:bodyPr/>
        <a:lstStyle/>
        <a:p>
          <a:endParaRPr lang="en-IN"/>
        </a:p>
      </dgm:t>
    </dgm:pt>
  </dgm:ptLst>
  <dgm:cxnLst>
    <dgm:cxn modelId="{9D8CBABF-49DF-4553-9176-136D0C371782}" srcId="{114542CC-FC46-4BD6-9F1F-8E9F000C3511}" destId="{9C66F007-4484-4A58-9D19-FC2DCD110590}" srcOrd="0" destOrd="0" parTransId="{558E5625-9D90-4692-A5E4-3E6723652B3C}" sibTransId="{15D0EC81-6BEC-4DDF-8602-D2EBA7624C49}"/>
    <dgm:cxn modelId="{05A22922-DCFA-465F-A05E-FC002FD4595B}" type="presOf" srcId="{114542CC-FC46-4BD6-9F1F-8E9F000C3511}" destId="{1C4E6E3A-2BDB-4416-B00A-FB1633720824}" srcOrd="0" destOrd="0" presId="urn:microsoft.com/office/officeart/2005/8/layout/vList2"/>
    <dgm:cxn modelId="{A8B762D5-365F-4E81-831A-F13C88D6846E}" type="presOf" srcId="{9C66F007-4484-4A58-9D19-FC2DCD110590}" destId="{ED79FD0B-12C8-418F-B039-4BBDA9816CFE}" srcOrd="0" destOrd="0" presId="urn:microsoft.com/office/officeart/2005/8/layout/vList2"/>
    <dgm:cxn modelId="{F796B5BF-979C-43AE-9E76-1A288D1D3B7F}" type="presParOf" srcId="{1C4E6E3A-2BDB-4416-B00A-FB1633720824}" destId="{ED79FD0B-12C8-418F-B039-4BBDA9816CFE}"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7FF3D499-1E1F-4364-900B-071BEC92B9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9BB08A2-4C2D-403B-955D-E55F0082B86A}">
      <dgm:prSet/>
      <dgm:spPr/>
      <dgm:t>
        <a:bodyPr/>
        <a:lstStyle/>
        <a:p>
          <a:pPr rtl="0"/>
          <a:r>
            <a:rPr lang="en-IN" b="1" i="0" dirty="0" smtClean="0"/>
            <a:t>C, </a:t>
          </a:r>
          <a:r>
            <a:rPr lang="en-IN" b="1" i="0" dirty="0" err="1" smtClean="0"/>
            <a:t>Mesial</a:t>
          </a:r>
          <a:r>
            <a:rPr lang="en-IN" b="1" i="0" dirty="0" smtClean="0"/>
            <a:t> extension, keeping bur shank perpendicular to surface and maintaining initial depth.</a:t>
          </a:r>
          <a:endParaRPr lang="en-IN" b="1" i="0" dirty="0"/>
        </a:p>
      </dgm:t>
    </dgm:pt>
    <dgm:pt modelId="{AF5546ED-3A54-4C57-AD27-CBDCF92B2B12}" type="parTrans" cxnId="{407A2A20-D669-4B35-8039-B4BC41073B07}">
      <dgm:prSet/>
      <dgm:spPr/>
      <dgm:t>
        <a:bodyPr/>
        <a:lstStyle/>
        <a:p>
          <a:endParaRPr lang="en-IN"/>
        </a:p>
      </dgm:t>
    </dgm:pt>
    <dgm:pt modelId="{99759B2E-4D79-4598-8069-E0A4207C8C02}" type="sibTrans" cxnId="{407A2A20-D669-4B35-8039-B4BC41073B07}">
      <dgm:prSet/>
      <dgm:spPr/>
      <dgm:t>
        <a:bodyPr/>
        <a:lstStyle/>
        <a:p>
          <a:endParaRPr lang="en-IN"/>
        </a:p>
      </dgm:t>
    </dgm:pt>
    <dgm:pt modelId="{CC9DD547-D557-4E45-B215-5DC0EB8BF0E4}" type="pres">
      <dgm:prSet presAssocID="{7FF3D499-1E1F-4364-900B-071BEC92B9D2}" presName="linear" presStyleCnt="0">
        <dgm:presLayoutVars>
          <dgm:animLvl val="lvl"/>
          <dgm:resizeHandles val="exact"/>
        </dgm:presLayoutVars>
      </dgm:prSet>
      <dgm:spPr/>
      <dgm:t>
        <a:bodyPr/>
        <a:lstStyle/>
        <a:p>
          <a:endParaRPr lang="en-IN"/>
        </a:p>
      </dgm:t>
    </dgm:pt>
    <dgm:pt modelId="{79D84260-F06E-47CA-91B8-54B03815F0D7}" type="pres">
      <dgm:prSet presAssocID="{C9BB08A2-4C2D-403B-955D-E55F0082B86A}" presName="parentText" presStyleLbl="node1" presStyleIdx="0" presStyleCnt="1">
        <dgm:presLayoutVars>
          <dgm:chMax val="0"/>
          <dgm:bulletEnabled val="1"/>
        </dgm:presLayoutVars>
      </dgm:prSet>
      <dgm:spPr/>
      <dgm:t>
        <a:bodyPr/>
        <a:lstStyle/>
        <a:p>
          <a:endParaRPr lang="en-IN"/>
        </a:p>
      </dgm:t>
    </dgm:pt>
  </dgm:ptLst>
  <dgm:cxnLst>
    <dgm:cxn modelId="{FAF31EFC-3523-47DD-9029-40407BD7D80C}" type="presOf" srcId="{7FF3D499-1E1F-4364-900B-071BEC92B9D2}" destId="{CC9DD547-D557-4E45-B215-5DC0EB8BF0E4}" srcOrd="0" destOrd="0" presId="urn:microsoft.com/office/officeart/2005/8/layout/vList2"/>
    <dgm:cxn modelId="{407A2A20-D669-4B35-8039-B4BC41073B07}" srcId="{7FF3D499-1E1F-4364-900B-071BEC92B9D2}" destId="{C9BB08A2-4C2D-403B-955D-E55F0082B86A}" srcOrd="0" destOrd="0" parTransId="{AF5546ED-3A54-4C57-AD27-CBDCF92B2B12}" sibTransId="{99759B2E-4D79-4598-8069-E0A4207C8C02}"/>
    <dgm:cxn modelId="{FFA61783-96FD-46A9-8681-1390DCAB9849}" type="presOf" srcId="{C9BB08A2-4C2D-403B-955D-E55F0082B86A}" destId="{79D84260-F06E-47CA-91B8-54B03815F0D7}" srcOrd="0" destOrd="0" presId="urn:microsoft.com/office/officeart/2005/8/layout/vList2"/>
    <dgm:cxn modelId="{9383ABDA-78D0-445F-8A8D-2BA5B1245397}" type="presParOf" srcId="{CC9DD547-D557-4E45-B215-5DC0EB8BF0E4}" destId="{79D84260-F06E-47CA-91B8-54B03815F0D7}"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FBD82AE3-808C-49A6-AAC0-10E60CD3F6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3C57DDE-169B-4A99-8BC5-D410383C1324}">
      <dgm:prSet/>
      <dgm:spPr/>
      <dgm:t>
        <a:bodyPr/>
        <a:lstStyle/>
        <a:p>
          <a:pPr rtl="0"/>
          <a:r>
            <a:rPr lang="en-IN" b="1" i="0" dirty="0" smtClean="0"/>
            <a:t>Completed large </a:t>
          </a:r>
          <a:r>
            <a:rPr lang="en-IN" b="1" i="0" dirty="0" err="1" smtClean="0"/>
            <a:t>beveled</a:t>
          </a:r>
          <a:r>
            <a:rPr lang="en-IN" b="1" i="0" dirty="0" smtClean="0"/>
            <a:t> conventional Class V preparation.</a:t>
          </a:r>
          <a:endParaRPr lang="en-IN" b="0" i="0" dirty="0"/>
        </a:p>
      </dgm:t>
    </dgm:pt>
    <dgm:pt modelId="{CE54484D-A880-4E7C-A1F1-E31604C5C977}" type="parTrans" cxnId="{6CA346AB-9087-46DC-AB58-9A92E5FBB833}">
      <dgm:prSet/>
      <dgm:spPr/>
      <dgm:t>
        <a:bodyPr/>
        <a:lstStyle/>
        <a:p>
          <a:endParaRPr lang="en-IN"/>
        </a:p>
      </dgm:t>
    </dgm:pt>
    <dgm:pt modelId="{44F97052-BB24-4C72-889A-6F5A4102E0F3}" type="sibTrans" cxnId="{6CA346AB-9087-46DC-AB58-9A92E5FBB833}">
      <dgm:prSet/>
      <dgm:spPr/>
      <dgm:t>
        <a:bodyPr/>
        <a:lstStyle/>
        <a:p>
          <a:endParaRPr lang="en-IN"/>
        </a:p>
      </dgm:t>
    </dgm:pt>
    <dgm:pt modelId="{68270741-2A0D-467D-A049-300E9C9566FC}" type="pres">
      <dgm:prSet presAssocID="{FBD82AE3-808C-49A6-AAC0-10E60CD3F6A6}" presName="linear" presStyleCnt="0">
        <dgm:presLayoutVars>
          <dgm:animLvl val="lvl"/>
          <dgm:resizeHandles val="exact"/>
        </dgm:presLayoutVars>
      </dgm:prSet>
      <dgm:spPr/>
      <dgm:t>
        <a:bodyPr/>
        <a:lstStyle/>
        <a:p>
          <a:endParaRPr lang="en-IN"/>
        </a:p>
      </dgm:t>
    </dgm:pt>
    <dgm:pt modelId="{5C4F0F81-4261-4F67-9E1B-41AF7D9C5A91}" type="pres">
      <dgm:prSet presAssocID="{B3C57DDE-169B-4A99-8BC5-D410383C1324}" presName="parentText" presStyleLbl="node1" presStyleIdx="0" presStyleCnt="1">
        <dgm:presLayoutVars>
          <dgm:chMax val="0"/>
          <dgm:bulletEnabled val="1"/>
        </dgm:presLayoutVars>
      </dgm:prSet>
      <dgm:spPr/>
      <dgm:t>
        <a:bodyPr/>
        <a:lstStyle/>
        <a:p>
          <a:endParaRPr lang="en-IN"/>
        </a:p>
      </dgm:t>
    </dgm:pt>
  </dgm:ptLst>
  <dgm:cxnLst>
    <dgm:cxn modelId="{6CA346AB-9087-46DC-AB58-9A92E5FBB833}" srcId="{FBD82AE3-808C-49A6-AAC0-10E60CD3F6A6}" destId="{B3C57DDE-169B-4A99-8BC5-D410383C1324}" srcOrd="0" destOrd="0" parTransId="{CE54484D-A880-4E7C-A1F1-E31604C5C977}" sibTransId="{44F97052-BB24-4C72-889A-6F5A4102E0F3}"/>
    <dgm:cxn modelId="{0DC9C8FD-8A1F-42E7-BF4F-6C8C4295B6EE}" type="presOf" srcId="{B3C57DDE-169B-4A99-8BC5-D410383C1324}" destId="{5C4F0F81-4261-4F67-9E1B-41AF7D9C5A91}" srcOrd="0" destOrd="0" presId="urn:microsoft.com/office/officeart/2005/8/layout/vList2"/>
    <dgm:cxn modelId="{98AEA618-9FEE-4378-A035-45434A5716D2}" type="presOf" srcId="{FBD82AE3-808C-49A6-AAC0-10E60CD3F6A6}" destId="{68270741-2A0D-467D-A049-300E9C9566FC}" srcOrd="0" destOrd="0" presId="urn:microsoft.com/office/officeart/2005/8/layout/vList2"/>
    <dgm:cxn modelId="{5D68474C-C1C5-4D64-9DEF-862A5164995E}" type="presParOf" srcId="{68270741-2A0D-467D-A049-300E9C9566FC}" destId="{5C4F0F81-4261-4F67-9E1B-41AF7D9C5A91}"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7B578330-0C4C-45E2-B5CC-6DB9C5578D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0FC73D70-313D-4D45-B360-187A6BE7F82C}">
      <dgm:prSet custT="1"/>
      <dgm:spPr/>
      <dgm:t>
        <a:bodyPr/>
        <a:lstStyle/>
        <a:p>
          <a:pPr rtl="0"/>
          <a:r>
            <a:rPr lang="en-IN" sz="2400" b="1" i="0" dirty="0" smtClean="0">
              <a:latin typeface="Arial" pitchFamily="34" charset="0"/>
              <a:cs typeface="Arial" pitchFamily="34" charset="0"/>
            </a:rPr>
            <a:t>Completed Class V tooth preparation extending onto the root; crown portion </a:t>
          </a:r>
          <a:r>
            <a:rPr lang="en-IN" sz="2400" b="1" i="0" dirty="0" err="1" smtClean="0">
              <a:latin typeface="Arial" pitchFamily="34" charset="0"/>
              <a:cs typeface="Arial" pitchFamily="34" charset="0"/>
            </a:rPr>
            <a:t>beveled</a:t>
          </a:r>
          <a:r>
            <a:rPr lang="en-IN" sz="2400" b="1" i="0" dirty="0" smtClean="0">
              <a:latin typeface="Arial" pitchFamily="34" charset="0"/>
              <a:cs typeface="Arial" pitchFamily="34" charset="0"/>
            </a:rPr>
            <a:t> conventional design; root portion conventional design</a:t>
          </a:r>
          <a:endParaRPr lang="en-IN" sz="2400" b="0" i="0" dirty="0">
            <a:latin typeface="Arial" pitchFamily="34" charset="0"/>
            <a:cs typeface="Arial" pitchFamily="34" charset="0"/>
          </a:endParaRPr>
        </a:p>
      </dgm:t>
    </dgm:pt>
    <dgm:pt modelId="{25748D27-78EF-4E53-89FD-9C02CBD0E757}" type="parTrans" cxnId="{A34828DE-B692-41AC-BC9A-D1809AE8C714}">
      <dgm:prSet/>
      <dgm:spPr/>
      <dgm:t>
        <a:bodyPr/>
        <a:lstStyle/>
        <a:p>
          <a:endParaRPr lang="en-IN"/>
        </a:p>
      </dgm:t>
    </dgm:pt>
    <dgm:pt modelId="{F21F520F-05C5-4E4C-924B-23FC36430D53}" type="sibTrans" cxnId="{A34828DE-B692-41AC-BC9A-D1809AE8C714}">
      <dgm:prSet/>
      <dgm:spPr/>
      <dgm:t>
        <a:bodyPr/>
        <a:lstStyle/>
        <a:p>
          <a:endParaRPr lang="en-IN"/>
        </a:p>
      </dgm:t>
    </dgm:pt>
    <dgm:pt modelId="{3FBDD4A1-EE95-44E5-9CD2-29546D226C1C}" type="pres">
      <dgm:prSet presAssocID="{7B578330-0C4C-45E2-B5CC-6DB9C5578DA0}" presName="linear" presStyleCnt="0">
        <dgm:presLayoutVars>
          <dgm:animLvl val="lvl"/>
          <dgm:resizeHandles val="exact"/>
        </dgm:presLayoutVars>
      </dgm:prSet>
      <dgm:spPr/>
      <dgm:t>
        <a:bodyPr/>
        <a:lstStyle/>
        <a:p>
          <a:endParaRPr lang="en-IN"/>
        </a:p>
      </dgm:t>
    </dgm:pt>
    <dgm:pt modelId="{8D73CCFB-A4CF-40BD-96B9-F8184E51716D}" type="pres">
      <dgm:prSet presAssocID="{0FC73D70-313D-4D45-B360-187A6BE7F82C}" presName="parentText" presStyleLbl="node1" presStyleIdx="0" presStyleCnt="1" custScaleY="558265">
        <dgm:presLayoutVars>
          <dgm:chMax val="0"/>
          <dgm:bulletEnabled val="1"/>
        </dgm:presLayoutVars>
      </dgm:prSet>
      <dgm:spPr/>
      <dgm:t>
        <a:bodyPr/>
        <a:lstStyle/>
        <a:p>
          <a:endParaRPr lang="en-IN"/>
        </a:p>
      </dgm:t>
    </dgm:pt>
  </dgm:ptLst>
  <dgm:cxnLst>
    <dgm:cxn modelId="{A34828DE-B692-41AC-BC9A-D1809AE8C714}" srcId="{7B578330-0C4C-45E2-B5CC-6DB9C5578DA0}" destId="{0FC73D70-313D-4D45-B360-187A6BE7F82C}" srcOrd="0" destOrd="0" parTransId="{25748D27-78EF-4E53-89FD-9C02CBD0E757}" sibTransId="{F21F520F-05C5-4E4C-924B-23FC36430D53}"/>
    <dgm:cxn modelId="{25557F95-4CDB-4875-9AE2-DBAC5E850202}" type="presOf" srcId="{0FC73D70-313D-4D45-B360-187A6BE7F82C}" destId="{8D73CCFB-A4CF-40BD-96B9-F8184E51716D}" srcOrd="0" destOrd="0" presId="urn:microsoft.com/office/officeart/2005/8/layout/vList2"/>
    <dgm:cxn modelId="{1173A27C-459E-4907-B5B5-998298B3576E}" type="presOf" srcId="{7B578330-0C4C-45E2-B5CC-6DB9C5578DA0}" destId="{3FBDD4A1-EE95-44E5-9CD2-29546D226C1C}" srcOrd="0" destOrd="0" presId="urn:microsoft.com/office/officeart/2005/8/layout/vList2"/>
    <dgm:cxn modelId="{B749F4CD-3B3F-47B6-A07E-001B20C62784}" type="presParOf" srcId="{3FBDD4A1-EE95-44E5-9CD2-29546D226C1C}" destId="{8D73CCFB-A4CF-40BD-96B9-F8184E51716D}" srcOrd="0"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30E5F3C5-FD05-44BA-9DEA-3CA801FA990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N"/>
        </a:p>
      </dgm:t>
    </dgm:pt>
    <dgm:pt modelId="{77B455DF-58BE-4990-A0D1-2AC4EB6D93E7}">
      <dgm:prSet phldrT="[Text]"/>
      <dgm:spPr/>
      <dgm:t>
        <a:bodyPr/>
        <a:lstStyle/>
        <a:p>
          <a:r>
            <a:rPr lang="en-IN" b="1" dirty="0" smtClean="0">
              <a:solidFill>
                <a:schemeClr val="bg1">
                  <a:lumMod val="95000"/>
                  <a:lumOff val="5000"/>
                </a:schemeClr>
              </a:solidFill>
              <a:latin typeface="Arial" pitchFamily="34" charset="0"/>
              <a:cs typeface="Arial" pitchFamily="34" charset="0"/>
            </a:rPr>
            <a:t>Indicated for the restoration of small and moderate Class V lesions or defects </a:t>
          </a:r>
          <a:endParaRPr lang="en-IN" b="1" dirty="0">
            <a:solidFill>
              <a:schemeClr val="bg1">
                <a:lumMod val="95000"/>
                <a:lumOff val="5000"/>
              </a:schemeClr>
            </a:solidFill>
            <a:latin typeface="Arial" pitchFamily="34" charset="0"/>
            <a:cs typeface="Arial" pitchFamily="34" charset="0"/>
          </a:endParaRPr>
        </a:p>
      </dgm:t>
    </dgm:pt>
    <dgm:pt modelId="{A84A885A-B7BB-4D83-BF76-8836924CD957}" type="parTrans" cxnId="{25FBD053-CFB8-4DBE-A065-07B914D5CCF3}">
      <dgm:prSet/>
      <dgm:spPr/>
      <dgm:t>
        <a:bodyPr/>
        <a:lstStyle/>
        <a:p>
          <a:endParaRPr lang="en-IN"/>
        </a:p>
      </dgm:t>
    </dgm:pt>
    <dgm:pt modelId="{4D767751-E95C-4BAD-B964-46CE4329663E}" type="sibTrans" cxnId="{25FBD053-CFB8-4DBE-A065-07B914D5CCF3}">
      <dgm:prSet/>
      <dgm:spPr/>
      <dgm:t>
        <a:bodyPr/>
        <a:lstStyle/>
        <a:p>
          <a:endParaRPr lang="en-IN"/>
        </a:p>
      </dgm:t>
    </dgm:pt>
    <dgm:pt modelId="{2F537AF8-558C-45E2-A586-BAF8C7C31D26}">
      <dgm:prSet phldrT="[Text]"/>
      <dgm:spPr/>
      <dgm:t>
        <a:bodyPr/>
        <a:lstStyle/>
        <a:p>
          <a:r>
            <a:rPr lang="en-IN" b="1" dirty="0" smtClean="0">
              <a:solidFill>
                <a:schemeClr val="bg1">
                  <a:lumMod val="95000"/>
                  <a:lumOff val="5000"/>
                </a:schemeClr>
              </a:solidFill>
              <a:latin typeface="Arial" pitchFamily="34" charset="0"/>
              <a:cs typeface="Arial" pitchFamily="34" charset="0"/>
            </a:rPr>
            <a:t>The objective is to restore the lesion or defect as conservatively as possible.</a:t>
          </a:r>
          <a:endParaRPr lang="en-IN" b="1" dirty="0">
            <a:solidFill>
              <a:schemeClr val="bg1">
                <a:lumMod val="95000"/>
                <a:lumOff val="5000"/>
              </a:schemeClr>
            </a:solidFill>
            <a:latin typeface="Arial" pitchFamily="34" charset="0"/>
            <a:cs typeface="Arial" pitchFamily="34" charset="0"/>
          </a:endParaRPr>
        </a:p>
      </dgm:t>
    </dgm:pt>
    <dgm:pt modelId="{EFB7AF15-2CD9-469B-8164-726F0D5789CC}" type="parTrans" cxnId="{C36A0FD9-1AF8-43AD-9CE9-EA165DCF8BE8}">
      <dgm:prSet/>
      <dgm:spPr/>
      <dgm:t>
        <a:bodyPr/>
        <a:lstStyle/>
        <a:p>
          <a:endParaRPr lang="en-IN"/>
        </a:p>
      </dgm:t>
    </dgm:pt>
    <dgm:pt modelId="{352318DF-9B94-451E-AAA2-5B5717D5D63F}" type="sibTrans" cxnId="{C36A0FD9-1AF8-43AD-9CE9-EA165DCF8BE8}">
      <dgm:prSet/>
      <dgm:spPr/>
      <dgm:t>
        <a:bodyPr/>
        <a:lstStyle/>
        <a:p>
          <a:endParaRPr lang="en-IN"/>
        </a:p>
      </dgm:t>
    </dgm:pt>
    <dgm:pt modelId="{CAF59A5C-9EB1-4684-8C94-EF9A01F77845}">
      <dgm:prSet phldrT="[Text]"/>
      <dgm:spPr/>
      <dgm:t>
        <a:bodyPr/>
        <a:lstStyle/>
        <a:p>
          <a:r>
            <a:rPr lang="en-IN" b="1" dirty="0" smtClean="0">
              <a:solidFill>
                <a:schemeClr val="bg1">
                  <a:lumMod val="95000"/>
                  <a:lumOff val="5000"/>
                </a:schemeClr>
              </a:solidFill>
              <a:latin typeface="Arial" pitchFamily="34" charset="0"/>
              <a:cs typeface="Arial" pitchFamily="34" charset="0"/>
            </a:rPr>
            <a:t>The lesion or defect is "scooped" out,</a:t>
          </a:r>
          <a:endParaRPr lang="en-IN" b="1" dirty="0">
            <a:solidFill>
              <a:schemeClr val="bg1">
                <a:lumMod val="95000"/>
                <a:lumOff val="5000"/>
              </a:schemeClr>
            </a:solidFill>
            <a:latin typeface="Arial" pitchFamily="34" charset="0"/>
            <a:cs typeface="Arial" pitchFamily="34" charset="0"/>
          </a:endParaRPr>
        </a:p>
      </dgm:t>
    </dgm:pt>
    <dgm:pt modelId="{10EE2DE0-537C-4C68-B983-211FC0858362}" type="parTrans" cxnId="{0135418F-AE74-486C-83D3-35CC9D3ED715}">
      <dgm:prSet/>
      <dgm:spPr/>
      <dgm:t>
        <a:bodyPr/>
        <a:lstStyle/>
        <a:p>
          <a:endParaRPr lang="en-IN"/>
        </a:p>
      </dgm:t>
    </dgm:pt>
    <dgm:pt modelId="{FA73F5A9-4DF4-4D94-A20F-C1D07FB7C42B}" type="sibTrans" cxnId="{0135418F-AE74-486C-83D3-35CC9D3ED715}">
      <dgm:prSet/>
      <dgm:spPr/>
      <dgm:t>
        <a:bodyPr/>
        <a:lstStyle/>
        <a:p>
          <a:endParaRPr lang="en-IN"/>
        </a:p>
      </dgm:t>
    </dgm:pt>
    <dgm:pt modelId="{13B20F8E-943A-48F3-9E65-1A9EB836121A}">
      <dgm:prSet phldrT="[Text]"/>
      <dgm:spPr/>
      <dgm:t>
        <a:bodyPr/>
        <a:lstStyle/>
        <a:p>
          <a:r>
            <a:rPr lang="en-IN" b="1" dirty="0" smtClean="0">
              <a:solidFill>
                <a:schemeClr val="bg1">
                  <a:lumMod val="95000"/>
                  <a:lumOff val="5000"/>
                </a:schemeClr>
              </a:solidFill>
              <a:latin typeface="Arial" pitchFamily="34" charset="0"/>
              <a:cs typeface="Arial" pitchFamily="34" charset="0"/>
            </a:rPr>
            <a:t>no effort to prepare the walls as butt joints</a:t>
          </a:r>
          <a:endParaRPr lang="en-IN" b="1" dirty="0">
            <a:solidFill>
              <a:schemeClr val="bg1">
                <a:lumMod val="95000"/>
                <a:lumOff val="5000"/>
              </a:schemeClr>
            </a:solidFill>
            <a:latin typeface="Arial" pitchFamily="34" charset="0"/>
            <a:cs typeface="Arial" pitchFamily="34" charset="0"/>
          </a:endParaRPr>
        </a:p>
      </dgm:t>
    </dgm:pt>
    <dgm:pt modelId="{634D01B5-01D7-46B0-B6F7-CA4C034B21E5}" type="parTrans" cxnId="{E2D00B49-77E7-4696-AD7A-022F439B8BF5}">
      <dgm:prSet/>
      <dgm:spPr/>
      <dgm:t>
        <a:bodyPr/>
        <a:lstStyle/>
        <a:p>
          <a:endParaRPr lang="en-IN"/>
        </a:p>
      </dgm:t>
    </dgm:pt>
    <dgm:pt modelId="{600E490E-A519-4792-A890-1C65025E0518}" type="sibTrans" cxnId="{E2D00B49-77E7-4696-AD7A-022F439B8BF5}">
      <dgm:prSet/>
      <dgm:spPr/>
      <dgm:t>
        <a:bodyPr/>
        <a:lstStyle/>
        <a:p>
          <a:endParaRPr lang="en-IN"/>
        </a:p>
      </dgm:t>
    </dgm:pt>
    <dgm:pt modelId="{401DB1E9-2431-4842-B23D-985740B43269}">
      <dgm:prSet phldrT="[Text]"/>
      <dgm:spPr/>
      <dgm:t>
        <a:bodyPr/>
        <a:lstStyle/>
        <a:p>
          <a:r>
            <a:rPr lang="en-IN" b="1" dirty="0" smtClean="0">
              <a:solidFill>
                <a:schemeClr val="bg1">
                  <a:lumMod val="95000"/>
                  <a:lumOff val="5000"/>
                </a:schemeClr>
              </a:solidFill>
              <a:latin typeface="Arial" pitchFamily="34" charset="0"/>
              <a:cs typeface="Arial" pitchFamily="34" charset="0"/>
            </a:rPr>
            <a:t>no uniform depth</a:t>
          </a:r>
          <a:endParaRPr lang="en-IN" b="1" dirty="0">
            <a:solidFill>
              <a:schemeClr val="bg1">
                <a:lumMod val="95000"/>
                <a:lumOff val="5000"/>
              </a:schemeClr>
            </a:solidFill>
            <a:latin typeface="Arial" pitchFamily="34" charset="0"/>
            <a:cs typeface="Arial" pitchFamily="34" charset="0"/>
          </a:endParaRPr>
        </a:p>
      </dgm:t>
    </dgm:pt>
    <dgm:pt modelId="{D002A0FC-495E-412B-A54B-596BDF20F54A}" type="parTrans" cxnId="{B70A1F78-080C-42C9-A7D0-EE754261E10A}">
      <dgm:prSet/>
      <dgm:spPr/>
      <dgm:t>
        <a:bodyPr/>
        <a:lstStyle/>
        <a:p>
          <a:endParaRPr lang="en-IN"/>
        </a:p>
      </dgm:t>
    </dgm:pt>
    <dgm:pt modelId="{2A109786-B57C-4BBA-A108-6BC859176DB2}" type="sibTrans" cxnId="{B70A1F78-080C-42C9-A7D0-EE754261E10A}">
      <dgm:prSet/>
      <dgm:spPr/>
      <dgm:t>
        <a:bodyPr/>
        <a:lstStyle/>
        <a:p>
          <a:endParaRPr lang="en-IN"/>
        </a:p>
      </dgm:t>
    </dgm:pt>
    <dgm:pt modelId="{22452B35-8542-4DA7-8FA3-50761C580E69}" type="pres">
      <dgm:prSet presAssocID="{30E5F3C5-FD05-44BA-9DEA-3CA801FA9901}" presName="Name0" presStyleCnt="0">
        <dgm:presLayoutVars>
          <dgm:chPref val="1"/>
          <dgm:dir/>
          <dgm:animOne val="branch"/>
          <dgm:animLvl val="lvl"/>
          <dgm:resizeHandles/>
        </dgm:presLayoutVars>
      </dgm:prSet>
      <dgm:spPr/>
      <dgm:t>
        <a:bodyPr/>
        <a:lstStyle/>
        <a:p>
          <a:endParaRPr lang="en-IN"/>
        </a:p>
      </dgm:t>
    </dgm:pt>
    <dgm:pt modelId="{B9A93538-9B3B-48A4-80B2-7E6B0754C748}" type="pres">
      <dgm:prSet presAssocID="{77B455DF-58BE-4990-A0D1-2AC4EB6D93E7}" presName="vertOne" presStyleCnt="0"/>
      <dgm:spPr/>
    </dgm:pt>
    <dgm:pt modelId="{F8E451EE-D67A-473A-9DAB-D24B23F8F61D}" type="pres">
      <dgm:prSet presAssocID="{77B455DF-58BE-4990-A0D1-2AC4EB6D93E7}" presName="txOne" presStyleLbl="node0" presStyleIdx="0" presStyleCnt="1" custLinFactNeighborX="-428" custLinFactNeighborY="15054">
        <dgm:presLayoutVars>
          <dgm:chPref val="3"/>
        </dgm:presLayoutVars>
      </dgm:prSet>
      <dgm:spPr/>
      <dgm:t>
        <a:bodyPr/>
        <a:lstStyle/>
        <a:p>
          <a:endParaRPr lang="en-IN"/>
        </a:p>
      </dgm:t>
    </dgm:pt>
    <dgm:pt modelId="{96A63D94-CFC7-4C4E-B722-0B988DB6F240}" type="pres">
      <dgm:prSet presAssocID="{77B455DF-58BE-4990-A0D1-2AC4EB6D93E7}" presName="parTransOne" presStyleCnt="0"/>
      <dgm:spPr/>
    </dgm:pt>
    <dgm:pt modelId="{E1D66378-AAFC-4785-B7CB-71CA84888415}" type="pres">
      <dgm:prSet presAssocID="{77B455DF-58BE-4990-A0D1-2AC4EB6D93E7}" presName="horzOne" presStyleCnt="0"/>
      <dgm:spPr/>
    </dgm:pt>
    <dgm:pt modelId="{2D2E7C12-1F1F-4A7B-B2F2-B4E089226608}" type="pres">
      <dgm:prSet presAssocID="{2F537AF8-558C-45E2-A586-BAF8C7C31D26}" presName="vertTwo" presStyleCnt="0"/>
      <dgm:spPr/>
    </dgm:pt>
    <dgm:pt modelId="{CBBC0B27-93BE-4A89-8D30-9FB1089F2FED}" type="pres">
      <dgm:prSet presAssocID="{2F537AF8-558C-45E2-A586-BAF8C7C31D26}" presName="txTwo" presStyleLbl="node2" presStyleIdx="0" presStyleCnt="2">
        <dgm:presLayoutVars>
          <dgm:chPref val="3"/>
        </dgm:presLayoutVars>
      </dgm:prSet>
      <dgm:spPr/>
      <dgm:t>
        <a:bodyPr/>
        <a:lstStyle/>
        <a:p>
          <a:endParaRPr lang="en-IN"/>
        </a:p>
      </dgm:t>
    </dgm:pt>
    <dgm:pt modelId="{0C76A6A0-183A-4773-B74D-E4184FD26D1C}" type="pres">
      <dgm:prSet presAssocID="{2F537AF8-558C-45E2-A586-BAF8C7C31D26}" presName="parTransTwo" presStyleCnt="0"/>
      <dgm:spPr/>
    </dgm:pt>
    <dgm:pt modelId="{A88B6B81-7DFF-436F-B771-AB6D83FBC268}" type="pres">
      <dgm:prSet presAssocID="{2F537AF8-558C-45E2-A586-BAF8C7C31D26}" presName="horzTwo" presStyleCnt="0"/>
      <dgm:spPr/>
    </dgm:pt>
    <dgm:pt modelId="{D1AF3159-F137-4866-A14D-88B86077454F}" type="pres">
      <dgm:prSet presAssocID="{CAF59A5C-9EB1-4684-8C94-EF9A01F77845}" presName="vertThree" presStyleCnt="0"/>
      <dgm:spPr/>
    </dgm:pt>
    <dgm:pt modelId="{19E4BB28-8EA0-48DD-BDFA-B2092E6BF941}" type="pres">
      <dgm:prSet presAssocID="{CAF59A5C-9EB1-4684-8C94-EF9A01F77845}" presName="txThree" presStyleLbl="node3" presStyleIdx="0" presStyleCnt="2">
        <dgm:presLayoutVars>
          <dgm:chPref val="3"/>
        </dgm:presLayoutVars>
      </dgm:prSet>
      <dgm:spPr/>
      <dgm:t>
        <a:bodyPr/>
        <a:lstStyle/>
        <a:p>
          <a:endParaRPr lang="en-IN"/>
        </a:p>
      </dgm:t>
    </dgm:pt>
    <dgm:pt modelId="{EB0B3DD9-115F-41CD-B90C-3BCFCB3DF479}" type="pres">
      <dgm:prSet presAssocID="{CAF59A5C-9EB1-4684-8C94-EF9A01F77845}" presName="horzThree" presStyleCnt="0"/>
      <dgm:spPr/>
    </dgm:pt>
    <dgm:pt modelId="{D5631699-9AEF-4909-A3FF-E6DF7CCD7E58}" type="pres">
      <dgm:prSet presAssocID="{352318DF-9B94-451E-AAA2-5B5717D5D63F}" presName="sibSpaceTwo" presStyleCnt="0"/>
      <dgm:spPr/>
    </dgm:pt>
    <dgm:pt modelId="{86355F0A-289A-43FA-8295-D6B3FEBEC6F6}" type="pres">
      <dgm:prSet presAssocID="{13B20F8E-943A-48F3-9E65-1A9EB836121A}" presName="vertTwo" presStyleCnt="0"/>
      <dgm:spPr/>
    </dgm:pt>
    <dgm:pt modelId="{52B3DE06-AE06-4209-B35A-4D426F271E28}" type="pres">
      <dgm:prSet presAssocID="{13B20F8E-943A-48F3-9E65-1A9EB836121A}" presName="txTwo" presStyleLbl="node2" presStyleIdx="1" presStyleCnt="2">
        <dgm:presLayoutVars>
          <dgm:chPref val="3"/>
        </dgm:presLayoutVars>
      </dgm:prSet>
      <dgm:spPr/>
      <dgm:t>
        <a:bodyPr/>
        <a:lstStyle/>
        <a:p>
          <a:endParaRPr lang="en-IN"/>
        </a:p>
      </dgm:t>
    </dgm:pt>
    <dgm:pt modelId="{30074D61-366C-4265-B3B6-61DF54BB2240}" type="pres">
      <dgm:prSet presAssocID="{13B20F8E-943A-48F3-9E65-1A9EB836121A}" presName="parTransTwo" presStyleCnt="0"/>
      <dgm:spPr/>
    </dgm:pt>
    <dgm:pt modelId="{043B231F-EC5B-467D-82DA-A6E5A56CECC5}" type="pres">
      <dgm:prSet presAssocID="{13B20F8E-943A-48F3-9E65-1A9EB836121A}" presName="horzTwo" presStyleCnt="0"/>
      <dgm:spPr/>
    </dgm:pt>
    <dgm:pt modelId="{673786BF-43B4-4648-9420-FA456A5615EE}" type="pres">
      <dgm:prSet presAssocID="{401DB1E9-2431-4842-B23D-985740B43269}" presName="vertThree" presStyleCnt="0"/>
      <dgm:spPr/>
    </dgm:pt>
    <dgm:pt modelId="{7C80DEBE-9663-4821-B9CE-85276E7FA454}" type="pres">
      <dgm:prSet presAssocID="{401DB1E9-2431-4842-B23D-985740B43269}" presName="txThree" presStyleLbl="node3" presStyleIdx="1" presStyleCnt="2">
        <dgm:presLayoutVars>
          <dgm:chPref val="3"/>
        </dgm:presLayoutVars>
      </dgm:prSet>
      <dgm:spPr/>
      <dgm:t>
        <a:bodyPr/>
        <a:lstStyle/>
        <a:p>
          <a:endParaRPr lang="en-IN"/>
        </a:p>
      </dgm:t>
    </dgm:pt>
    <dgm:pt modelId="{71DA59BB-14C7-4F19-B472-22461659831E}" type="pres">
      <dgm:prSet presAssocID="{401DB1E9-2431-4842-B23D-985740B43269}" presName="horzThree" presStyleCnt="0"/>
      <dgm:spPr/>
    </dgm:pt>
  </dgm:ptLst>
  <dgm:cxnLst>
    <dgm:cxn modelId="{0135418F-AE74-486C-83D3-35CC9D3ED715}" srcId="{2F537AF8-558C-45E2-A586-BAF8C7C31D26}" destId="{CAF59A5C-9EB1-4684-8C94-EF9A01F77845}" srcOrd="0" destOrd="0" parTransId="{10EE2DE0-537C-4C68-B983-211FC0858362}" sibTransId="{FA73F5A9-4DF4-4D94-A20F-C1D07FB7C42B}"/>
    <dgm:cxn modelId="{F7824BE2-C607-4AD3-809F-DC1EFAE49555}" type="presOf" srcId="{13B20F8E-943A-48F3-9E65-1A9EB836121A}" destId="{52B3DE06-AE06-4209-B35A-4D426F271E28}" srcOrd="0" destOrd="0" presId="urn:microsoft.com/office/officeart/2005/8/layout/hierarchy4"/>
    <dgm:cxn modelId="{B70A1F78-080C-42C9-A7D0-EE754261E10A}" srcId="{13B20F8E-943A-48F3-9E65-1A9EB836121A}" destId="{401DB1E9-2431-4842-B23D-985740B43269}" srcOrd="0" destOrd="0" parTransId="{D002A0FC-495E-412B-A54B-596BDF20F54A}" sibTransId="{2A109786-B57C-4BBA-A108-6BC859176DB2}"/>
    <dgm:cxn modelId="{6B0B03D0-B866-4BD8-8FBD-ABB4AF0F74A6}" type="presOf" srcId="{401DB1E9-2431-4842-B23D-985740B43269}" destId="{7C80DEBE-9663-4821-B9CE-85276E7FA454}" srcOrd="0" destOrd="0" presId="urn:microsoft.com/office/officeart/2005/8/layout/hierarchy4"/>
    <dgm:cxn modelId="{25FBD053-CFB8-4DBE-A065-07B914D5CCF3}" srcId="{30E5F3C5-FD05-44BA-9DEA-3CA801FA9901}" destId="{77B455DF-58BE-4990-A0D1-2AC4EB6D93E7}" srcOrd="0" destOrd="0" parTransId="{A84A885A-B7BB-4D83-BF76-8836924CD957}" sibTransId="{4D767751-E95C-4BAD-B964-46CE4329663E}"/>
    <dgm:cxn modelId="{85BDC115-E91F-4E89-A7D2-9DE5FBD83815}" type="presOf" srcId="{30E5F3C5-FD05-44BA-9DEA-3CA801FA9901}" destId="{22452B35-8542-4DA7-8FA3-50761C580E69}" srcOrd="0" destOrd="0" presId="urn:microsoft.com/office/officeart/2005/8/layout/hierarchy4"/>
    <dgm:cxn modelId="{602D4D17-657D-427C-8E9A-6E127A95FBB4}" type="presOf" srcId="{CAF59A5C-9EB1-4684-8C94-EF9A01F77845}" destId="{19E4BB28-8EA0-48DD-BDFA-B2092E6BF941}" srcOrd="0" destOrd="0" presId="urn:microsoft.com/office/officeart/2005/8/layout/hierarchy4"/>
    <dgm:cxn modelId="{C36A0FD9-1AF8-43AD-9CE9-EA165DCF8BE8}" srcId="{77B455DF-58BE-4990-A0D1-2AC4EB6D93E7}" destId="{2F537AF8-558C-45E2-A586-BAF8C7C31D26}" srcOrd="0" destOrd="0" parTransId="{EFB7AF15-2CD9-469B-8164-726F0D5789CC}" sibTransId="{352318DF-9B94-451E-AAA2-5B5717D5D63F}"/>
    <dgm:cxn modelId="{D2B69A09-648A-490A-815B-F581797351A7}" type="presOf" srcId="{2F537AF8-558C-45E2-A586-BAF8C7C31D26}" destId="{CBBC0B27-93BE-4A89-8D30-9FB1089F2FED}" srcOrd="0" destOrd="0" presId="urn:microsoft.com/office/officeart/2005/8/layout/hierarchy4"/>
    <dgm:cxn modelId="{B7F5BD4A-7E8E-4606-B036-2B8FE3697DD8}" type="presOf" srcId="{77B455DF-58BE-4990-A0D1-2AC4EB6D93E7}" destId="{F8E451EE-D67A-473A-9DAB-D24B23F8F61D}" srcOrd="0" destOrd="0" presId="urn:microsoft.com/office/officeart/2005/8/layout/hierarchy4"/>
    <dgm:cxn modelId="{E2D00B49-77E7-4696-AD7A-022F439B8BF5}" srcId="{77B455DF-58BE-4990-A0D1-2AC4EB6D93E7}" destId="{13B20F8E-943A-48F3-9E65-1A9EB836121A}" srcOrd="1" destOrd="0" parTransId="{634D01B5-01D7-46B0-B6F7-CA4C034B21E5}" sibTransId="{600E490E-A519-4792-A890-1C65025E0518}"/>
    <dgm:cxn modelId="{9F8695EE-633C-4CB8-8602-E4AAC944C6F1}" type="presParOf" srcId="{22452B35-8542-4DA7-8FA3-50761C580E69}" destId="{B9A93538-9B3B-48A4-80B2-7E6B0754C748}" srcOrd="0" destOrd="0" presId="urn:microsoft.com/office/officeart/2005/8/layout/hierarchy4"/>
    <dgm:cxn modelId="{C13CEE50-817C-4B22-9411-200857CB9ADB}" type="presParOf" srcId="{B9A93538-9B3B-48A4-80B2-7E6B0754C748}" destId="{F8E451EE-D67A-473A-9DAB-D24B23F8F61D}" srcOrd="0" destOrd="0" presId="urn:microsoft.com/office/officeart/2005/8/layout/hierarchy4"/>
    <dgm:cxn modelId="{F3B9022A-C93F-4D9D-868C-1AAD660F00EB}" type="presParOf" srcId="{B9A93538-9B3B-48A4-80B2-7E6B0754C748}" destId="{96A63D94-CFC7-4C4E-B722-0B988DB6F240}" srcOrd="1" destOrd="0" presId="urn:microsoft.com/office/officeart/2005/8/layout/hierarchy4"/>
    <dgm:cxn modelId="{32FA0679-053C-4130-BD72-9966E938E86C}" type="presParOf" srcId="{B9A93538-9B3B-48A4-80B2-7E6B0754C748}" destId="{E1D66378-AAFC-4785-B7CB-71CA84888415}" srcOrd="2" destOrd="0" presId="urn:microsoft.com/office/officeart/2005/8/layout/hierarchy4"/>
    <dgm:cxn modelId="{B53317D2-EB86-4C3B-A6A0-2EC788460B9F}" type="presParOf" srcId="{E1D66378-AAFC-4785-B7CB-71CA84888415}" destId="{2D2E7C12-1F1F-4A7B-B2F2-B4E089226608}" srcOrd="0" destOrd="0" presId="urn:microsoft.com/office/officeart/2005/8/layout/hierarchy4"/>
    <dgm:cxn modelId="{200B3759-D280-4B7B-9963-EF4AED82BC33}" type="presParOf" srcId="{2D2E7C12-1F1F-4A7B-B2F2-B4E089226608}" destId="{CBBC0B27-93BE-4A89-8D30-9FB1089F2FED}" srcOrd="0" destOrd="0" presId="urn:microsoft.com/office/officeart/2005/8/layout/hierarchy4"/>
    <dgm:cxn modelId="{A8D7D2FB-23D5-479C-BC48-08AF5DFBBA8D}" type="presParOf" srcId="{2D2E7C12-1F1F-4A7B-B2F2-B4E089226608}" destId="{0C76A6A0-183A-4773-B74D-E4184FD26D1C}" srcOrd="1" destOrd="0" presId="urn:microsoft.com/office/officeart/2005/8/layout/hierarchy4"/>
    <dgm:cxn modelId="{729C4E2A-2E9F-4FBC-87DE-7758E4649753}" type="presParOf" srcId="{2D2E7C12-1F1F-4A7B-B2F2-B4E089226608}" destId="{A88B6B81-7DFF-436F-B771-AB6D83FBC268}" srcOrd="2" destOrd="0" presId="urn:microsoft.com/office/officeart/2005/8/layout/hierarchy4"/>
    <dgm:cxn modelId="{77809E9F-5333-4CAA-8708-5E2E8EB3FED9}" type="presParOf" srcId="{A88B6B81-7DFF-436F-B771-AB6D83FBC268}" destId="{D1AF3159-F137-4866-A14D-88B86077454F}" srcOrd="0" destOrd="0" presId="urn:microsoft.com/office/officeart/2005/8/layout/hierarchy4"/>
    <dgm:cxn modelId="{B07A46BC-C62E-4288-B36C-3AE4B9F01D25}" type="presParOf" srcId="{D1AF3159-F137-4866-A14D-88B86077454F}" destId="{19E4BB28-8EA0-48DD-BDFA-B2092E6BF941}" srcOrd="0" destOrd="0" presId="urn:microsoft.com/office/officeart/2005/8/layout/hierarchy4"/>
    <dgm:cxn modelId="{AFB838A7-E50A-4D79-8151-CABCAEBD1B1D}" type="presParOf" srcId="{D1AF3159-F137-4866-A14D-88B86077454F}" destId="{EB0B3DD9-115F-41CD-B90C-3BCFCB3DF479}" srcOrd="1" destOrd="0" presId="urn:microsoft.com/office/officeart/2005/8/layout/hierarchy4"/>
    <dgm:cxn modelId="{3AED48AB-4FF3-457B-BE45-CF0BCC975FC3}" type="presParOf" srcId="{E1D66378-AAFC-4785-B7CB-71CA84888415}" destId="{D5631699-9AEF-4909-A3FF-E6DF7CCD7E58}" srcOrd="1" destOrd="0" presId="urn:microsoft.com/office/officeart/2005/8/layout/hierarchy4"/>
    <dgm:cxn modelId="{6EF61291-6032-4B52-8DE1-6B915B5E4992}" type="presParOf" srcId="{E1D66378-AAFC-4785-B7CB-71CA84888415}" destId="{86355F0A-289A-43FA-8295-D6B3FEBEC6F6}" srcOrd="2" destOrd="0" presId="urn:microsoft.com/office/officeart/2005/8/layout/hierarchy4"/>
    <dgm:cxn modelId="{4598359F-1DA0-401D-B3D9-C398027D3728}" type="presParOf" srcId="{86355F0A-289A-43FA-8295-D6B3FEBEC6F6}" destId="{52B3DE06-AE06-4209-B35A-4D426F271E28}" srcOrd="0" destOrd="0" presId="urn:microsoft.com/office/officeart/2005/8/layout/hierarchy4"/>
    <dgm:cxn modelId="{17C6FEA7-0E49-4CE2-AA85-E259B76E079C}" type="presParOf" srcId="{86355F0A-289A-43FA-8295-D6B3FEBEC6F6}" destId="{30074D61-366C-4265-B3B6-61DF54BB2240}" srcOrd="1" destOrd="0" presId="urn:microsoft.com/office/officeart/2005/8/layout/hierarchy4"/>
    <dgm:cxn modelId="{4AFD2B2D-A8B0-4860-86F0-DA7FDBE79F5C}" type="presParOf" srcId="{86355F0A-289A-43FA-8295-D6B3FEBEC6F6}" destId="{043B231F-EC5B-467D-82DA-A6E5A56CECC5}" srcOrd="2" destOrd="0" presId="urn:microsoft.com/office/officeart/2005/8/layout/hierarchy4"/>
    <dgm:cxn modelId="{D445482F-31DB-4B74-BACE-AB6079E0AA2E}" type="presParOf" srcId="{043B231F-EC5B-467D-82DA-A6E5A56CECC5}" destId="{673786BF-43B4-4648-9420-FA456A5615EE}" srcOrd="0" destOrd="0" presId="urn:microsoft.com/office/officeart/2005/8/layout/hierarchy4"/>
    <dgm:cxn modelId="{3A3E3C77-E0BB-44DC-A98C-90750197D967}" type="presParOf" srcId="{673786BF-43B4-4648-9420-FA456A5615EE}" destId="{7C80DEBE-9663-4821-B9CE-85276E7FA454}" srcOrd="0" destOrd="0" presId="urn:microsoft.com/office/officeart/2005/8/layout/hierarchy4"/>
    <dgm:cxn modelId="{EE56C0AD-550E-4F08-B3E7-AE7E7437DB44}" type="presParOf" srcId="{673786BF-43B4-4648-9420-FA456A5615EE}" destId="{71DA59BB-14C7-4F19-B472-22461659831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7D41CF-A263-4D55-B378-11C3629287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790FA60-0DFB-4C32-9051-AB66CA8C6E74}">
      <dgm:prSet custT="1"/>
      <dgm:spPr/>
      <dgm:t>
        <a:bodyPr/>
        <a:lstStyle/>
        <a:p>
          <a:pPr rtl="0"/>
          <a:r>
            <a:rPr lang="en-IN" sz="2800" b="1" i="0" dirty="0" smtClean="0"/>
            <a:t>Modified Class V tooth preparation.</a:t>
          </a:r>
          <a:endParaRPr lang="en-IN" sz="2800" b="0" i="0" dirty="0"/>
        </a:p>
      </dgm:t>
    </dgm:pt>
    <dgm:pt modelId="{5874C33E-B38F-4D0B-92C2-AA304805B45E}" type="parTrans" cxnId="{93EEB082-0386-4533-805F-5057426D8EE5}">
      <dgm:prSet/>
      <dgm:spPr/>
      <dgm:t>
        <a:bodyPr/>
        <a:lstStyle/>
        <a:p>
          <a:endParaRPr lang="en-IN"/>
        </a:p>
      </dgm:t>
    </dgm:pt>
    <dgm:pt modelId="{9B3FCFFF-8BA8-4406-948B-042F03D8551E}" type="sibTrans" cxnId="{93EEB082-0386-4533-805F-5057426D8EE5}">
      <dgm:prSet/>
      <dgm:spPr/>
      <dgm:t>
        <a:bodyPr/>
        <a:lstStyle/>
        <a:p>
          <a:endParaRPr lang="en-IN"/>
        </a:p>
      </dgm:t>
    </dgm:pt>
    <dgm:pt modelId="{D96C29F3-B6EE-4BEC-9A29-9509192AA155}" type="pres">
      <dgm:prSet presAssocID="{4E7D41CF-A263-4D55-B378-11C3629287D7}" presName="linear" presStyleCnt="0">
        <dgm:presLayoutVars>
          <dgm:animLvl val="lvl"/>
          <dgm:resizeHandles val="exact"/>
        </dgm:presLayoutVars>
      </dgm:prSet>
      <dgm:spPr/>
      <dgm:t>
        <a:bodyPr/>
        <a:lstStyle/>
        <a:p>
          <a:endParaRPr lang="en-IN"/>
        </a:p>
      </dgm:t>
    </dgm:pt>
    <dgm:pt modelId="{6779DEDE-82C0-4DBB-9AEE-5DB12DA6153D}" type="pres">
      <dgm:prSet presAssocID="{D790FA60-0DFB-4C32-9051-AB66CA8C6E74}" presName="parentText" presStyleLbl="node1" presStyleIdx="0" presStyleCnt="1" custScaleY="68808">
        <dgm:presLayoutVars>
          <dgm:chMax val="0"/>
          <dgm:bulletEnabled val="1"/>
        </dgm:presLayoutVars>
      </dgm:prSet>
      <dgm:spPr/>
      <dgm:t>
        <a:bodyPr/>
        <a:lstStyle/>
        <a:p>
          <a:endParaRPr lang="en-IN"/>
        </a:p>
      </dgm:t>
    </dgm:pt>
  </dgm:ptLst>
  <dgm:cxnLst>
    <dgm:cxn modelId="{93EEB082-0386-4533-805F-5057426D8EE5}" srcId="{4E7D41CF-A263-4D55-B378-11C3629287D7}" destId="{D790FA60-0DFB-4C32-9051-AB66CA8C6E74}" srcOrd="0" destOrd="0" parTransId="{5874C33E-B38F-4D0B-92C2-AA304805B45E}" sibTransId="{9B3FCFFF-8BA8-4406-948B-042F03D8551E}"/>
    <dgm:cxn modelId="{E9654615-46D3-4B52-98DE-5387D3A869B6}" type="presOf" srcId="{4E7D41CF-A263-4D55-B378-11C3629287D7}" destId="{D96C29F3-B6EE-4BEC-9A29-9509192AA155}" srcOrd="0" destOrd="0" presId="urn:microsoft.com/office/officeart/2005/8/layout/vList2"/>
    <dgm:cxn modelId="{DCA1E75A-D5E7-4594-B133-B9A420AF7DA5}" type="presOf" srcId="{D790FA60-0DFB-4C32-9051-AB66CA8C6E74}" destId="{6779DEDE-82C0-4DBB-9AEE-5DB12DA6153D}" srcOrd="0" destOrd="0" presId="urn:microsoft.com/office/officeart/2005/8/layout/vList2"/>
    <dgm:cxn modelId="{2A5121C8-A61C-4C91-9E63-3891A32C3693}" type="presParOf" srcId="{D96C29F3-B6EE-4BEC-9A29-9509192AA155}" destId="{6779DEDE-82C0-4DBB-9AEE-5DB12DA6153D}"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57377DBE-157D-4DBF-9B51-9640F22D09F4}"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IN"/>
        </a:p>
      </dgm:t>
    </dgm:pt>
    <dgm:pt modelId="{D39B554E-C0DC-413A-B5B0-9FFAEF653B28}">
      <dgm:prSet phldrT="[Text]"/>
      <dgm:spPr/>
      <dgm:t>
        <a:bodyPr/>
        <a:lstStyle/>
        <a:p>
          <a:r>
            <a:rPr lang="en-IN" b="1" dirty="0" smtClean="0">
              <a:solidFill>
                <a:schemeClr val="bg1"/>
              </a:solidFill>
              <a:latin typeface="Lucida Handwriting" panose="03010101010101010101" pitchFamily="66" charset="0"/>
            </a:rPr>
            <a:t>carious</a:t>
          </a:r>
          <a:endParaRPr lang="en-IN" b="1" dirty="0">
            <a:solidFill>
              <a:schemeClr val="bg1"/>
            </a:solidFill>
            <a:latin typeface="Lucida Handwriting" panose="03010101010101010101" pitchFamily="66" charset="0"/>
          </a:endParaRPr>
        </a:p>
      </dgm:t>
    </dgm:pt>
    <dgm:pt modelId="{7A70E81B-21B0-47B9-B8EC-2D95F30BF47D}" type="parTrans" cxnId="{76B609BC-1897-41F9-ABC7-82FEBF974CC9}">
      <dgm:prSet/>
      <dgm:spPr/>
      <dgm:t>
        <a:bodyPr/>
        <a:lstStyle/>
        <a:p>
          <a:endParaRPr lang="en-IN"/>
        </a:p>
      </dgm:t>
    </dgm:pt>
    <dgm:pt modelId="{9E5CD13A-AA95-4654-9521-468234B94109}" type="sibTrans" cxnId="{76B609BC-1897-41F9-ABC7-82FEBF974CC9}">
      <dgm:prSet/>
      <dgm:spPr/>
      <dgm:t>
        <a:bodyPr/>
        <a:lstStyle/>
        <a:p>
          <a:endParaRPr lang="en-IN"/>
        </a:p>
      </dgm:t>
    </dgm:pt>
    <dgm:pt modelId="{89E5A517-7FA9-4566-B130-E6ADCDBB4C25}">
      <dgm:prSet phldrT="[Text]"/>
      <dgm:spPr/>
      <dgm:t>
        <a:bodyPr/>
        <a:lstStyle/>
        <a:p>
          <a:r>
            <a:rPr lang="en-IN" b="1" dirty="0" smtClean="0">
              <a:solidFill>
                <a:schemeClr val="bg1"/>
              </a:solidFill>
              <a:latin typeface="Lucida Handwriting" panose="03010101010101010101" pitchFamily="66" charset="0"/>
            </a:rPr>
            <a:t>Non-carious</a:t>
          </a:r>
          <a:endParaRPr lang="en-IN" b="1" dirty="0">
            <a:solidFill>
              <a:schemeClr val="bg1"/>
            </a:solidFill>
            <a:latin typeface="Lucida Handwriting" panose="03010101010101010101" pitchFamily="66" charset="0"/>
          </a:endParaRPr>
        </a:p>
      </dgm:t>
    </dgm:pt>
    <dgm:pt modelId="{98405A3F-C6E8-4EBE-BA42-BBF8D31B3EEA}" type="parTrans" cxnId="{DCA2F282-A4A5-4FD9-B4B5-C947096BA512}">
      <dgm:prSet/>
      <dgm:spPr/>
      <dgm:t>
        <a:bodyPr/>
        <a:lstStyle/>
        <a:p>
          <a:endParaRPr lang="en-IN"/>
        </a:p>
      </dgm:t>
    </dgm:pt>
    <dgm:pt modelId="{A5144228-DAA3-4FB0-A45F-2588C6B0E548}" type="sibTrans" cxnId="{DCA2F282-A4A5-4FD9-B4B5-C947096BA512}">
      <dgm:prSet/>
      <dgm:spPr/>
      <dgm:t>
        <a:bodyPr/>
        <a:lstStyle/>
        <a:p>
          <a:endParaRPr lang="en-IN"/>
        </a:p>
      </dgm:t>
    </dgm:pt>
    <dgm:pt modelId="{16604590-1182-4E7E-9C3F-AE514508F916}" type="pres">
      <dgm:prSet presAssocID="{57377DBE-157D-4DBF-9B51-9640F22D09F4}" presName="compositeShape" presStyleCnt="0">
        <dgm:presLayoutVars>
          <dgm:chMax val="2"/>
          <dgm:dir/>
          <dgm:resizeHandles val="exact"/>
        </dgm:presLayoutVars>
      </dgm:prSet>
      <dgm:spPr/>
      <dgm:t>
        <a:bodyPr/>
        <a:lstStyle/>
        <a:p>
          <a:endParaRPr lang="en-IN"/>
        </a:p>
      </dgm:t>
    </dgm:pt>
    <dgm:pt modelId="{82CDCFE4-21F0-49F4-B72B-E37D253898BA}" type="pres">
      <dgm:prSet presAssocID="{57377DBE-157D-4DBF-9B51-9640F22D09F4}" presName="ribbon" presStyleLbl="node1" presStyleIdx="0" presStyleCnt="1" custLinFactNeighborY="13127"/>
      <dgm:spPr/>
    </dgm:pt>
    <dgm:pt modelId="{45EA51D7-B61D-4285-860F-4D4C9A904958}" type="pres">
      <dgm:prSet presAssocID="{57377DBE-157D-4DBF-9B51-9640F22D09F4}" presName="leftArrowText" presStyleLbl="node1" presStyleIdx="0" presStyleCnt="1" custLinFactNeighborY="28165">
        <dgm:presLayoutVars>
          <dgm:chMax val="0"/>
          <dgm:bulletEnabled val="1"/>
        </dgm:presLayoutVars>
      </dgm:prSet>
      <dgm:spPr/>
      <dgm:t>
        <a:bodyPr/>
        <a:lstStyle/>
        <a:p>
          <a:endParaRPr lang="en-IN"/>
        </a:p>
      </dgm:t>
    </dgm:pt>
    <dgm:pt modelId="{54A9F926-D2D7-410C-AF8B-DCAAC9EBB556}" type="pres">
      <dgm:prSet presAssocID="{57377DBE-157D-4DBF-9B51-9640F22D09F4}" presName="rightArrowText" presStyleLbl="node1" presStyleIdx="0" presStyleCnt="1" custLinFactNeighborY="31585">
        <dgm:presLayoutVars>
          <dgm:chMax val="0"/>
          <dgm:bulletEnabled val="1"/>
        </dgm:presLayoutVars>
      </dgm:prSet>
      <dgm:spPr/>
      <dgm:t>
        <a:bodyPr/>
        <a:lstStyle/>
        <a:p>
          <a:endParaRPr lang="en-IN"/>
        </a:p>
      </dgm:t>
    </dgm:pt>
  </dgm:ptLst>
  <dgm:cxnLst>
    <dgm:cxn modelId="{04648847-1BF3-48C8-89E7-57A3D16C6878}" type="presOf" srcId="{57377DBE-157D-4DBF-9B51-9640F22D09F4}" destId="{16604590-1182-4E7E-9C3F-AE514508F916}" srcOrd="0" destOrd="0" presId="urn:microsoft.com/office/officeart/2005/8/layout/arrow6"/>
    <dgm:cxn modelId="{8901FF04-6049-47E3-A921-678D7BBF622F}" type="presOf" srcId="{D39B554E-C0DC-413A-B5B0-9FFAEF653B28}" destId="{45EA51D7-B61D-4285-860F-4D4C9A904958}" srcOrd="0" destOrd="0" presId="urn:microsoft.com/office/officeart/2005/8/layout/arrow6"/>
    <dgm:cxn modelId="{DCA2F282-A4A5-4FD9-B4B5-C947096BA512}" srcId="{57377DBE-157D-4DBF-9B51-9640F22D09F4}" destId="{89E5A517-7FA9-4566-B130-E6ADCDBB4C25}" srcOrd="1" destOrd="0" parTransId="{98405A3F-C6E8-4EBE-BA42-BBF8D31B3EEA}" sibTransId="{A5144228-DAA3-4FB0-A45F-2588C6B0E548}"/>
    <dgm:cxn modelId="{0130F893-1776-4A1E-AF7B-C35FE71C78BB}" type="presOf" srcId="{89E5A517-7FA9-4566-B130-E6ADCDBB4C25}" destId="{54A9F926-D2D7-410C-AF8B-DCAAC9EBB556}" srcOrd="0" destOrd="0" presId="urn:microsoft.com/office/officeart/2005/8/layout/arrow6"/>
    <dgm:cxn modelId="{76B609BC-1897-41F9-ABC7-82FEBF974CC9}" srcId="{57377DBE-157D-4DBF-9B51-9640F22D09F4}" destId="{D39B554E-C0DC-413A-B5B0-9FFAEF653B28}" srcOrd="0" destOrd="0" parTransId="{7A70E81B-21B0-47B9-B8EC-2D95F30BF47D}" sibTransId="{9E5CD13A-AA95-4654-9521-468234B94109}"/>
    <dgm:cxn modelId="{1983CE2F-7373-450B-A0CB-F864D90AD3A9}" type="presParOf" srcId="{16604590-1182-4E7E-9C3F-AE514508F916}" destId="{82CDCFE4-21F0-49F4-B72B-E37D253898BA}" srcOrd="0" destOrd="0" presId="urn:microsoft.com/office/officeart/2005/8/layout/arrow6"/>
    <dgm:cxn modelId="{118F4E20-D0BE-452C-8C75-A4600EF74600}" type="presParOf" srcId="{16604590-1182-4E7E-9C3F-AE514508F916}" destId="{45EA51D7-B61D-4285-860F-4D4C9A904958}" srcOrd="1" destOrd="0" presId="urn:microsoft.com/office/officeart/2005/8/layout/arrow6"/>
    <dgm:cxn modelId="{08CAFB66-8A04-47F1-B621-105024433F12}" type="presParOf" srcId="{16604590-1182-4E7E-9C3F-AE514508F916}" destId="{54A9F926-D2D7-410C-AF8B-DCAAC9EBB556}"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2115C1-1ECD-4E73-BB22-92FE34EEBC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5414115-899A-419B-A62A-B5F8A15B2A9F}">
      <dgm:prSet custT="1"/>
      <dgm:spPr/>
      <dgm:t>
        <a:bodyPr/>
        <a:lstStyle/>
        <a:p>
          <a:pPr rtl="0"/>
          <a:r>
            <a:rPr lang="en-IN" sz="2400" b="1" dirty="0" smtClean="0">
              <a:latin typeface="Arial" pitchFamily="34" charset="0"/>
              <a:cs typeface="Arial" pitchFamily="34" charset="0"/>
            </a:rPr>
            <a:t>A, Small </a:t>
          </a:r>
          <a:r>
            <a:rPr lang="en-IN" sz="2400" b="1" dirty="0" err="1" smtClean="0">
              <a:latin typeface="Arial" pitchFamily="34" charset="0"/>
              <a:cs typeface="Arial" pitchFamily="34" charset="0"/>
            </a:rPr>
            <a:t>cavitated</a:t>
          </a:r>
          <a:r>
            <a:rPr lang="en-IN" sz="2400" b="1" dirty="0" smtClean="0">
              <a:latin typeface="Arial" pitchFamily="34" charset="0"/>
              <a:cs typeface="Arial" pitchFamily="34" charset="0"/>
            </a:rPr>
            <a:t> Class V lesion</a:t>
          </a:r>
          <a:r>
            <a:rPr lang="en-IN" sz="2300" b="1" dirty="0" smtClean="0"/>
            <a:t>.</a:t>
          </a:r>
          <a:endParaRPr lang="en-IN" sz="2300" dirty="0"/>
        </a:p>
      </dgm:t>
    </dgm:pt>
    <dgm:pt modelId="{D7B2A877-9639-4090-9E94-608798332C38}" type="parTrans" cxnId="{9FE84CB5-1E81-4AD6-BAAD-E3DDC576A1BB}">
      <dgm:prSet/>
      <dgm:spPr/>
      <dgm:t>
        <a:bodyPr/>
        <a:lstStyle/>
        <a:p>
          <a:endParaRPr lang="en-IN"/>
        </a:p>
      </dgm:t>
    </dgm:pt>
    <dgm:pt modelId="{575BBF21-E7C8-46DF-943B-D5285850CEFF}" type="sibTrans" cxnId="{9FE84CB5-1E81-4AD6-BAAD-E3DDC576A1BB}">
      <dgm:prSet/>
      <dgm:spPr/>
      <dgm:t>
        <a:bodyPr/>
        <a:lstStyle/>
        <a:p>
          <a:endParaRPr lang="en-IN"/>
        </a:p>
      </dgm:t>
    </dgm:pt>
    <dgm:pt modelId="{FEEB7B0B-EB19-46C5-9F38-F31CA8808FBB}" type="pres">
      <dgm:prSet presAssocID="{882115C1-1ECD-4E73-BB22-92FE34EEBCFE}" presName="linear" presStyleCnt="0">
        <dgm:presLayoutVars>
          <dgm:animLvl val="lvl"/>
          <dgm:resizeHandles val="exact"/>
        </dgm:presLayoutVars>
      </dgm:prSet>
      <dgm:spPr/>
      <dgm:t>
        <a:bodyPr/>
        <a:lstStyle/>
        <a:p>
          <a:endParaRPr lang="en-IN"/>
        </a:p>
      </dgm:t>
    </dgm:pt>
    <dgm:pt modelId="{BC472AC2-B234-440A-A4D2-EA7CE41FAF41}" type="pres">
      <dgm:prSet presAssocID="{25414115-899A-419B-A62A-B5F8A15B2A9F}" presName="parentText" presStyleLbl="node1" presStyleIdx="0" presStyleCnt="1">
        <dgm:presLayoutVars>
          <dgm:chMax val="0"/>
          <dgm:bulletEnabled val="1"/>
        </dgm:presLayoutVars>
      </dgm:prSet>
      <dgm:spPr/>
      <dgm:t>
        <a:bodyPr/>
        <a:lstStyle/>
        <a:p>
          <a:endParaRPr lang="en-IN"/>
        </a:p>
      </dgm:t>
    </dgm:pt>
  </dgm:ptLst>
  <dgm:cxnLst>
    <dgm:cxn modelId="{9FE84CB5-1E81-4AD6-BAAD-E3DDC576A1BB}" srcId="{882115C1-1ECD-4E73-BB22-92FE34EEBCFE}" destId="{25414115-899A-419B-A62A-B5F8A15B2A9F}" srcOrd="0" destOrd="0" parTransId="{D7B2A877-9639-4090-9E94-608798332C38}" sibTransId="{575BBF21-E7C8-46DF-943B-D5285850CEFF}"/>
    <dgm:cxn modelId="{2A43CC27-8B2A-4FC4-8EE9-C9E7CE214C2A}" type="presOf" srcId="{882115C1-1ECD-4E73-BB22-92FE34EEBCFE}" destId="{FEEB7B0B-EB19-46C5-9F38-F31CA8808FBB}" srcOrd="0" destOrd="0" presId="urn:microsoft.com/office/officeart/2005/8/layout/vList2"/>
    <dgm:cxn modelId="{B75ACCB1-C7FA-422A-9A4B-8DE12FE51E76}" type="presOf" srcId="{25414115-899A-419B-A62A-B5F8A15B2A9F}" destId="{BC472AC2-B234-440A-A4D2-EA7CE41FAF41}" srcOrd="0" destOrd="0" presId="urn:microsoft.com/office/officeart/2005/8/layout/vList2"/>
    <dgm:cxn modelId="{DEAA38BE-A2CC-4FF5-95D5-4ED2CF29A09D}" type="presParOf" srcId="{FEEB7B0B-EB19-46C5-9F38-F31CA8808FBB}" destId="{BC472AC2-B234-440A-A4D2-EA7CE41FAF41}" srcOrd="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A32A21A8-4EC4-42A1-8FD9-021EE2C1F0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87FE313-D285-4E2C-BDF8-B6C6CA2C5148}">
      <dgm:prSet/>
      <dgm:spPr/>
      <dgm:t>
        <a:bodyPr/>
        <a:lstStyle/>
        <a:p>
          <a:pPr rtl="0"/>
          <a:r>
            <a:rPr lang="en-IN" b="1" i="0" dirty="0" smtClean="0">
              <a:latin typeface="Arial" pitchFamily="34" charset="0"/>
              <a:cs typeface="Arial" pitchFamily="34" charset="0"/>
            </a:rPr>
            <a:t>B, Surrounding enamel defect is prepared with round diamond instrument.</a:t>
          </a:r>
          <a:endParaRPr lang="en-IN" b="0" i="0" dirty="0">
            <a:latin typeface="Arial" pitchFamily="34" charset="0"/>
            <a:cs typeface="Arial" pitchFamily="34" charset="0"/>
          </a:endParaRPr>
        </a:p>
      </dgm:t>
    </dgm:pt>
    <dgm:pt modelId="{E92885EB-21B7-4A71-8096-4D28B7BCB7CB}" type="parTrans" cxnId="{BF05F39C-A3C6-46D5-BFD8-F206D98EDF0F}">
      <dgm:prSet/>
      <dgm:spPr/>
      <dgm:t>
        <a:bodyPr/>
        <a:lstStyle/>
        <a:p>
          <a:endParaRPr lang="en-IN"/>
        </a:p>
      </dgm:t>
    </dgm:pt>
    <dgm:pt modelId="{6DC77AC6-ACB9-45DE-A20A-BABC3825FA52}" type="sibTrans" cxnId="{BF05F39C-A3C6-46D5-BFD8-F206D98EDF0F}">
      <dgm:prSet/>
      <dgm:spPr/>
      <dgm:t>
        <a:bodyPr/>
        <a:lstStyle/>
        <a:p>
          <a:endParaRPr lang="en-IN"/>
        </a:p>
      </dgm:t>
    </dgm:pt>
    <dgm:pt modelId="{7C2D0F3A-E705-4FBD-A051-B42D708AB729}" type="pres">
      <dgm:prSet presAssocID="{A32A21A8-4EC4-42A1-8FD9-021EE2C1F0FD}" presName="linear" presStyleCnt="0">
        <dgm:presLayoutVars>
          <dgm:animLvl val="lvl"/>
          <dgm:resizeHandles val="exact"/>
        </dgm:presLayoutVars>
      </dgm:prSet>
      <dgm:spPr/>
      <dgm:t>
        <a:bodyPr/>
        <a:lstStyle/>
        <a:p>
          <a:endParaRPr lang="en-IN"/>
        </a:p>
      </dgm:t>
    </dgm:pt>
    <dgm:pt modelId="{1C5ED6BA-1E1C-4304-8B17-6933C33D9FF6}" type="pres">
      <dgm:prSet presAssocID="{687FE313-D285-4E2C-BDF8-B6C6CA2C5148}" presName="parentText" presStyleLbl="node1" presStyleIdx="0" presStyleCnt="1">
        <dgm:presLayoutVars>
          <dgm:chMax val="0"/>
          <dgm:bulletEnabled val="1"/>
        </dgm:presLayoutVars>
      </dgm:prSet>
      <dgm:spPr/>
      <dgm:t>
        <a:bodyPr/>
        <a:lstStyle/>
        <a:p>
          <a:endParaRPr lang="en-IN"/>
        </a:p>
      </dgm:t>
    </dgm:pt>
  </dgm:ptLst>
  <dgm:cxnLst>
    <dgm:cxn modelId="{0A72DBE0-E6F4-43C8-9700-B43490BEEF3B}" type="presOf" srcId="{687FE313-D285-4E2C-BDF8-B6C6CA2C5148}" destId="{1C5ED6BA-1E1C-4304-8B17-6933C33D9FF6}" srcOrd="0" destOrd="0" presId="urn:microsoft.com/office/officeart/2005/8/layout/vList2"/>
    <dgm:cxn modelId="{BF05F39C-A3C6-46D5-BFD8-F206D98EDF0F}" srcId="{A32A21A8-4EC4-42A1-8FD9-021EE2C1F0FD}" destId="{687FE313-D285-4E2C-BDF8-B6C6CA2C5148}" srcOrd="0" destOrd="0" parTransId="{E92885EB-21B7-4A71-8096-4D28B7BCB7CB}" sibTransId="{6DC77AC6-ACB9-45DE-A20A-BABC3825FA52}"/>
    <dgm:cxn modelId="{27016461-2E98-478E-BC37-D5CD8FD80FD5}" type="presOf" srcId="{A32A21A8-4EC4-42A1-8FD9-021EE2C1F0FD}" destId="{7C2D0F3A-E705-4FBD-A051-B42D708AB729}" srcOrd="0" destOrd="0" presId="urn:microsoft.com/office/officeart/2005/8/layout/vList2"/>
    <dgm:cxn modelId="{C79636C6-8614-400B-8E04-C046DE7D49F2}" type="presParOf" srcId="{7C2D0F3A-E705-4FBD-A051-B42D708AB729}" destId="{1C5ED6BA-1E1C-4304-8B17-6933C33D9FF6}"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34AAB50E-BAF7-46F3-A694-30789C75282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FEC33C8-E008-457F-866D-CD83A5789EFF}">
      <dgm:prSet custT="1"/>
      <dgm:spPr/>
      <dgm:t>
        <a:bodyPr/>
        <a:lstStyle/>
        <a:p>
          <a:pPr rtl="0"/>
          <a:r>
            <a:rPr lang="en-IN" sz="2800" b="1" i="0" dirty="0" smtClean="0">
              <a:latin typeface="Arial" pitchFamily="34" charset="0"/>
              <a:cs typeface="Arial" pitchFamily="34" charset="0"/>
            </a:rPr>
            <a:t>C, Completed modified tooth</a:t>
          </a:r>
          <a:br>
            <a:rPr lang="en-IN" sz="2800" b="1" i="0" dirty="0" smtClean="0">
              <a:latin typeface="Arial" pitchFamily="34" charset="0"/>
              <a:cs typeface="Arial" pitchFamily="34" charset="0"/>
            </a:rPr>
          </a:br>
          <a:r>
            <a:rPr lang="en-IN" sz="2800" b="1" i="0" dirty="0" smtClean="0">
              <a:latin typeface="Arial" pitchFamily="34" charset="0"/>
              <a:cs typeface="Arial" pitchFamily="34" charset="0"/>
            </a:rPr>
            <a:t>preparation after acid-etching.</a:t>
          </a:r>
          <a:endParaRPr lang="en-IN" sz="2800" b="0" i="0" dirty="0">
            <a:latin typeface="Arial" pitchFamily="34" charset="0"/>
            <a:cs typeface="Arial" pitchFamily="34" charset="0"/>
          </a:endParaRPr>
        </a:p>
      </dgm:t>
    </dgm:pt>
    <dgm:pt modelId="{ED7F27A9-5121-4F7D-9D2C-6A6522B2A804}" type="parTrans" cxnId="{7BEA2A57-91C2-4709-9993-3E2BC6578149}">
      <dgm:prSet/>
      <dgm:spPr/>
      <dgm:t>
        <a:bodyPr/>
        <a:lstStyle/>
        <a:p>
          <a:endParaRPr lang="en-IN"/>
        </a:p>
      </dgm:t>
    </dgm:pt>
    <dgm:pt modelId="{A791C789-DC72-4EB0-908E-AFE4AD05B55E}" type="sibTrans" cxnId="{7BEA2A57-91C2-4709-9993-3E2BC6578149}">
      <dgm:prSet/>
      <dgm:spPr/>
      <dgm:t>
        <a:bodyPr/>
        <a:lstStyle/>
        <a:p>
          <a:endParaRPr lang="en-IN"/>
        </a:p>
      </dgm:t>
    </dgm:pt>
    <dgm:pt modelId="{1B6F7B5E-A880-46DD-9377-81703AA716CD}" type="pres">
      <dgm:prSet presAssocID="{34AAB50E-BAF7-46F3-A694-30789C75282B}" presName="linear" presStyleCnt="0">
        <dgm:presLayoutVars>
          <dgm:animLvl val="lvl"/>
          <dgm:resizeHandles val="exact"/>
        </dgm:presLayoutVars>
      </dgm:prSet>
      <dgm:spPr/>
      <dgm:t>
        <a:bodyPr/>
        <a:lstStyle/>
        <a:p>
          <a:endParaRPr lang="en-IN"/>
        </a:p>
      </dgm:t>
    </dgm:pt>
    <dgm:pt modelId="{03863715-9AE5-4215-B9FC-4954AB450EAC}" type="pres">
      <dgm:prSet presAssocID="{AFEC33C8-E008-457F-866D-CD83A5789EFF}" presName="parentText" presStyleLbl="node1" presStyleIdx="0" presStyleCnt="1">
        <dgm:presLayoutVars>
          <dgm:chMax val="0"/>
          <dgm:bulletEnabled val="1"/>
        </dgm:presLayoutVars>
      </dgm:prSet>
      <dgm:spPr/>
      <dgm:t>
        <a:bodyPr/>
        <a:lstStyle/>
        <a:p>
          <a:endParaRPr lang="en-IN"/>
        </a:p>
      </dgm:t>
    </dgm:pt>
  </dgm:ptLst>
  <dgm:cxnLst>
    <dgm:cxn modelId="{A7190007-1C74-4BAF-8A51-9C208081AD76}" type="presOf" srcId="{AFEC33C8-E008-457F-866D-CD83A5789EFF}" destId="{03863715-9AE5-4215-B9FC-4954AB450EAC}" srcOrd="0" destOrd="0" presId="urn:microsoft.com/office/officeart/2005/8/layout/vList2"/>
    <dgm:cxn modelId="{BCB9A03C-871B-41F9-929D-15E2402AD868}" type="presOf" srcId="{34AAB50E-BAF7-46F3-A694-30789C75282B}" destId="{1B6F7B5E-A880-46DD-9377-81703AA716CD}" srcOrd="0" destOrd="0" presId="urn:microsoft.com/office/officeart/2005/8/layout/vList2"/>
    <dgm:cxn modelId="{7BEA2A57-91C2-4709-9993-3E2BC6578149}" srcId="{34AAB50E-BAF7-46F3-A694-30789C75282B}" destId="{AFEC33C8-E008-457F-866D-CD83A5789EFF}" srcOrd="0" destOrd="0" parTransId="{ED7F27A9-5121-4F7D-9D2C-6A6522B2A804}" sibTransId="{A791C789-DC72-4EB0-908E-AFE4AD05B55E}"/>
    <dgm:cxn modelId="{4F7D8FB0-061E-4609-98AF-708F0669240E}" type="presParOf" srcId="{1B6F7B5E-A880-46DD-9377-81703AA716CD}" destId="{03863715-9AE5-4215-B9FC-4954AB450EAC}"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663F8D05-9AD8-44E2-9537-7258978C7A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19BA7B6-7A28-4F0F-9F21-56F049F3993E}">
      <dgm:prSet custT="1"/>
      <dgm:spPr/>
      <dgm:t>
        <a:bodyPr/>
        <a:lstStyle/>
        <a:p>
          <a:pPr rtl="0"/>
          <a:r>
            <a:rPr lang="en-IN" sz="2800" b="1" i="0" dirty="0" smtClean="0">
              <a:latin typeface="Arial" pitchFamily="34" charset="0"/>
              <a:cs typeface="Arial" pitchFamily="34" charset="0"/>
            </a:rPr>
            <a:t>Class V Tooth Preparation for Abrasion/Erosion Lesions.</a:t>
          </a:r>
          <a:r>
            <a:rPr lang="en-IN" sz="2400" b="0" i="0" dirty="0" smtClean="0"/>
            <a:t/>
          </a:r>
          <a:br>
            <a:rPr lang="en-IN" sz="2400" b="0" i="0" dirty="0" smtClean="0"/>
          </a:br>
          <a:endParaRPr lang="en-IN" sz="2400" b="0" i="0" dirty="0"/>
        </a:p>
      </dgm:t>
    </dgm:pt>
    <dgm:pt modelId="{465C7D6B-48C4-4020-9DD6-A3670CD6E8F0}" type="parTrans" cxnId="{51BFDE62-B314-4547-AF07-8E5A228B3C0E}">
      <dgm:prSet/>
      <dgm:spPr/>
      <dgm:t>
        <a:bodyPr/>
        <a:lstStyle/>
        <a:p>
          <a:endParaRPr lang="en-IN"/>
        </a:p>
      </dgm:t>
    </dgm:pt>
    <dgm:pt modelId="{8C6C1B3C-8E3E-4DD5-BFEB-8C8E19B24356}" type="sibTrans" cxnId="{51BFDE62-B314-4547-AF07-8E5A228B3C0E}">
      <dgm:prSet/>
      <dgm:spPr/>
      <dgm:t>
        <a:bodyPr/>
        <a:lstStyle/>
        <a:p>
          <a:endParaRPr lang="en-IN"/>
        </a:p>
      </dgm:t>
    </dgm:pt>
    <dgm:pt modelId="{4197DA99-E945-4960-9D67-EE31D02C5034}" type="pres">
      <dgm:prSet presAssocID="{663F8D05-9AD8-44E2-9537-7258978C7A67}" presName="linear" presStyleCnt="0">
        <dgm:presLayoutVars>
          <dgm:animLvl val="lvl"/>
          <dgm:resizeHandles val="exact"/>
        </dgm:presLayoutVars>
      </dgm:prSet>
      <dgm:spPr/>
      <dgm:t>
        <a:bodyPr/>
        <a:lstStyle/>
        <a:p>
          <a:endParaRPr lang="en-IN"/>
        </a:p>
      </dgm:t>
    </dgm:pt>
    <dgm:pt modelId="{9AD52861-424F-47F0-801A-EAADCF97E248}" type="pres">
      <dgm:prSet presAssocID="{319BA7B6-7A28-4F0F-9F21-56F049F3993E}" presName="parentText" presStyleLbl="node1" presStyleIdx="0" presStyleCnt="1">
        <dgm:presLayoutVars>
          <dgm:chMax val="0"/>
          <dgm:bulletEnabled val="1"/>
        </dgm:presLayoutVars>
      </dgm:prSet>
      <dgm:spPr/>
      <dgm:t>
        <a:bodyPr/>
        <a:lstStyle/>
        <a:p>
          <a:endParaRPr lang="en-IN"/>
        </a:p>
      </dgm:t>
    </dgm:pt>
  </dgm:ptLst>
  <dgm:cxnLst>
    <dgm:cxn modelId="{51BFDE62-B314-4547-AF07-8E5A228B3C0E}" srcId="{663F8D05-9AD8-44E2-9537-7258978C7A67}" destId="{319BA7B6-7A28-4F0F-9F21-56F049F3993E}" srcOrd="0" destOrd="0" parTransId="{465C7D6B-48C4-4020-9DD6-A3670CD6E8F0}" sibTransId="{8C6C1B3C-8E3E-4DD5-BFEB-8C8E19B24356}"/>
    <dgm:cxn modelId="{7C16F5B0-9367-4F54-9B6D-993DE197EF79}" type="presOf" srcId="{663F8D05-9AD8-44E2-9537-7258978C7A67}" destId="{4197DA99-E945-4960-9D67-EE31D02C5034}" srcOrd="0" destOrd="0" presId="urn:microsoft.com/office/officeart/2005/8/layout/vList2"/>
    <dgm:cxn modelId="{2F01675E-CE10-4E6D-BE67-F75C022B7344}" type="presOf" srcId="{319BA7B6-7A28-4F0F-9F21-56F049F3993E}" destId="{9AD52861-424F-47F0-801A-EAADCF97E248}" srcOrd="0" destOrd="0" presId="urn:microsoft.com/office/officeart/2005/8/layout/vList2"/>
    <dgm:cxn modelId="{8CA366BC-C315-456B-9274-6D758C0DB371}" type="presParOf" srcId="{4197DA99-E945-4960-9D67-EE31D02C5034}" destId="{9AD52861-424F-47F0-801A-EAADCF97E248}" srcOrd="0"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EA2AE25A-2453-4DFA-B4DF-D96A445AB3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65C69E5-6EA7-4801-9642-9C0BD62AFD37}">
      <dgm:prSet custT="1"/>
      <dgm:spPr/>
      <dgm:t>
        <a:bodyPr/>
        <a:lstStyle/>
        <a:p>
          <a:pPr rtl="0"/>
          <a:r>
            <a:rPr lang="en-IN" sz="2800" b="1" i="0" dirty="0" smtClean="0"/>
            <a:t>Class V Tooth Preparation for Abrasion/Erosion Lesions.</a:t>
          </a:r>
          <a:endParaRPr lang="en-IN" sz="2800" b="0" i="0" dirty="0"/>
        </a:p>
      </dgm:t>
    </dgm:pt>
    <dgm:pt modelId="{B298E3A1-4497-485F-9A6D-5D0003A26AFA}" type="parTrans" cxnId="{0FF74F51-C4FA-4D7E-A672-D0E873945092}">
      <dgm:prSet/>
      <dgm:spPr/>
      <dgm:t>
        <a:bodyPr/>
        <a:lstStyle/>
        <a:p>
          <a:endParaRPr lang="en-IN"/>
        </a:p>
      </dgm:t>
    </dgm:pt>
    <dgm:pt modelId="{E200CC1C-AFF3-418C-A4DA-3B2E332BE7C0}" type="sibTrans" cxnId="{0FF74F51-C4FA-4D7E-A672-D0E873945092}">
      <dgm:prSet/>
      <dgm:spPr/>
      <dgm:t>
        <a:bodyPr/>
        <a:lstStyle/>
        <a:p>
          <a:endParaRPr lang="en-IN"/>
        </a:p>
      </dgm:t>
    </dgm:pt>
    <dgm:pt modelId="{2B0AB684-A0C5-4D2D-979A-FDFFD4FB8263}" type="pres">
      <dgm:prSet presAssocID="{EA2AE25A-2453-4DFA-B4DF-D96A445AB36C}" presName="linear" presStyleCnt="0">
        <dgm:presLayoutVars>
          <dgm:animLvl val="lvl"/>
          <dgm:resizeHandles val="exact"/>
        </dgm:presLayoutVars>
      </dgm:prSet>
      <dgm:spPr/>
      <dgm:t>
        <a:bodyPr/>
        <a:lstStyle/>
        <a:p>
          <a:endParaRPr lang="en-IN"/>
        </a:p>
      </dgm:t>
    </dgm:pt>
    <dgm:pt modelId="{63939D9C-7E54-4B31-A3A0-0FC87915EDB7}" type="pres">
      <dgm:prSet presAssocID="{665C69E5-6EA7-4801-9642-9C0BD62AFD37}" presName="parentText" presStyleLbl="node1" presStyleIdx="0" presStyleCnt="1">
        <dgm:presLayoutVars>
          <dgm:chMax val="0"/>
          <dgm:bulletEnabled val="1"/>
        </dgm:presLayoutVars>
      </dgm:prSet>
      <dgm:spPr/>
      <dgm:t>
        <a:bodyPr/>
        <a:lstStyle/>
        <a:p>
          <a:endParaRPr lang="en-IN"/>
        </a:p>
      </dgm:t>
    </dgm:pt>
  </dgm:ptLst>
  <dgm:cxnLst>
    <dgm:cxn modelId="{C8E7F79D-31B0-48C9-9FE0-4C4733132576}" type="presOf" srcId="{EA2AE25A-2453-4DFA-B4DF-D96A445AB36C}" destId="{2B0AB684-A0C5-4D2D-979A-FDFFD4FB8263}" srcOrd="0" destOrd="0" presId="urn:microsoft.com/office/officeart/2005/8/layout/vList2"/>
    <dgm:cxn modelId="{0FF74F51-C4FA-4D7E-A672-D0E873945092}" srcId="{EA2AE25A-2453-4DFA-B4DF-D96A445AB36C}" destId="{665C69E5-6EA7-4801-9642-9C0BD62AFD37}" srcOrd="0" destOrd="0" parTransId="{B298E3A1-4497-485F-9A6D-5D0003A26AFA}" sibTransId="{E200CC1C-AFF3-418C-A4DA-3B2E332BE7C0}"/>
    <dgm:cxn modelId="{970020DE-A494-42F4-B456-53F484923750}" type="presOf" srcId="{665C69E5-6EA7-4801-9642-9C0BD62AFD37}" destId="{63939D9C-7E54-4B31-A3A0-0FC87915EDB7}" srcOrd="0" destOrd="0" presId="urn:microsoft.com/office/officeart/2005/8/layout/vList2"/>
    <dgm:cxn modelId="{77209FC9-8B5F-4CCE-A56D-8B7898E22225}" type="presParOf" srcId="{2B0AB684-A0C5-4D2D-979A-FDFFD4FB8263}" destId="{63939D9C-7E54-4B31-A3A0-0FC87915EDB7}"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75C19AD6-9DEE-4EC0-91EA-1B821EB04E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A97AB49-E550-43B9-AB3A-27CA0DD0514B}">
      <dgm:prSet custT="1"/>
      <dgm:spPr/>
      <dgm:t>
        <a:bodyPr/>
        <a:lstStyle/>
        <a:p>
          <a:pPr rtl="0"/>
          <a:r>
            <a:rPr lang="en-IN" sz="2500" b="1" i="0" dirty="0" err="1" smtClean="0"/>
            <a:t>Beveling</a:t>
          </a:r>
          <a:r>
            <a:rPr lang="en-IN" sz="2500" b="1" i="0" dirty="0" smtClean="0"/>
            <a:t> the enamel margin, roughening the internal walls, and placing retention</a:t>
          </a:r>
          <a:br>
            <a:rPr lang="en-IN" sz="2500" b="1" i="0" dirty="0" smtClean="0"/>
          </a:br>
          <a:r>
            <a:rPr lang="en-IN" sz="2500" b="1" i="0" dirty="0" smtClean="0"/>
            <a:t>groove.</a:t>
          </a:r>
          <a:endParaRPr lang="en-IN" sz="2500" b="0" i="0" dirty="0"/>
        </a:p>
      </dgm:t>
    </dgm:pt>
    <dgm:pt modelId="{8D4BA232-FD35-4580-B539-A3F8C446A753}" type="parTrans" cxnId="{EA7539E3-28C4-4166-979A-5467FBC1540F}">
      <dgm:prSet/>
      <dgm:spPr/>
      <dgm:t>
        <a:bodyPr/>
        <a:lstStyle/>
        <a:p>
          <a:endParaRPr lang="en-IN"/>
        </a:p>
      </dgm:t>
    </dgm:pt>
    <dgm:pt modelId="{B351C797-0826-499E-B717-D8E044382FA5}" type="sibTrans" cxnId="{EA7539E3-28C4-4166-979A-5467FBC1540F}">
      <dgm:prSet/>
      <dgm:spPr/>
      <dgm:t>
        <a:bodyPr/>
        <a:lstStyle/>
        <a:p>
          <a:endParaRPr lang="en-IN"/>
        </a:p>
      </dgm:t>
    </dgm:pt>
    <dgm:pt modelId="{6AA7E4C3-1EF2-414F-B885-24E10626CCD1}" type="pres">
      <dgm:prSet presAssocID="{75C19AD6-9DEE-4EC0-91EA-1B821EB04E0E}" presName="linear" presStyleCnt="0">
        <dgm:presLayoutVars>
          <dgm:animLvl val="lvl"/>
          <dgm:resizeHandles val="exact"/>
        </dgm:presLayoutVars>
      </dgm:prSet>
      <dgm:spPr/>
      <dgm:t>
        <a:bodyPr/>
        <a:lstStyle/>
        <a:p>
          <a:endParaRPr lang="en-IN"/>
        </a:p>
      </dgm:t>
    </dgm:pt>
    <dgm:pt modelId="{31E4B06A-2145-4093-9664-D715258226D6}" type="pres">
      <dgm:prSet presAssocID="{EA97AB49-E550-43B9-AB3A-27CA0DD0514B}" presName="parentText" presStyleLbl="node1" presStyleIdx="0" presStyleCnt="1">
        <dgm:presLayoutVars>
          <dgm:chMax val="0"/>
          <dgm:bulletEnabled val="1"/>
        </dgm:presLayoutVars>
      </dgm:prSet>
      <dgm:spPr/>
      <dgm:t>
        <a:bodyPr/>
        <a:lstStyle/>
        <a:p>
          <a:endParaRPr lang="en-IN"/>
        </a:p>
      </dgm:t>
    </dgm:pt>
  </dgm:ptLst>
  <dgm:cxnLst>
    <dgm:cxn modelId="{17AFD053-2639-4CB5-A01D-32F7271C107E}" type="presOf" srcId="{75C19AD6-9DEE-4EC0-91EA-1B821EB04E0E}" destId="{6AA7E4C3-1EF2-414F-B885-24E10626CCD1}" srcOrd="0" destOrd="0" presId="urn:microsoft.com/office/officeart/2005/8/layout/vList2"/>
    <dgm:cxn modelId="{5A6A3234-9DFB-456A-9699-F0254EC898D2}" type="presOf" srcId="{EA97AB49-E550-43B9-AB3A-27CA0DD0514B}" destId="{31E4B06A-2145-4093-9664-D715258226D6}" srcOrd="0" destOrd="0" presId="urn:microsoft.com/office/officeart/2005/8/layout/vList2"/>
    <dgm:cxn modelId="{EA7539E3-28C4-4166-979A-5467FBC1540F}" srcId="{75C19AD6-9DEE-4EC0-91EA-1B821EB04E0E}" destId="{EA97AB49-E550-43B9-AB3A-27CA0DD0514B}" srcOrd="0" destOrd="0" parTransId="{8D4BA232-FD35-4580-B539-A3F8C446A753}" sibTransId="{B351C797-0826-499E-B717-D8E044382FA5}"/>
    <dgm:cxn modelId="{0BD804DF-7FB8-4BF1-B520-E0CD469441D1}" type="presParOf" srcId="{6AA7E4C3-1EF2-414F-B885-24E10626CCD1}" destId="{31E4B06A-2145-4093-9664-D715258226D6}"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BA18DD9B-C799-4A24-B5C6-0EB3E745D6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14D8E43C-F1CA-4A59-85FE-ECA614CAF7C2}">
      <dgm:prSet/>
      <dgm:spPr/>
      <dgm:t>
        <a:bodyPr/>
        <a:lstStyle/>
        <a:p>
          <a:pPr rtl="0"/>
          <a:r>
            <a:rPr lang="en-IN" b="1" i="0" dirty="0" smtClean="0"/>
            <a:t>Completed preparation with etched enamel.</a:t>
          </a:r>
          <a:endParaRPr lang="en-IN" b="0" i="0" dirty="0"/>
        </a:p>
      </dgm:t>
    </dgm:pt>
    <dgm:pt modelId="{5AE7C7BB-DD04-497F-AACB-AB9D867DE299}" type="parTrans" cxnId="{5D080679-D8D9-47E4-8EEE-5E35755E92ED}">
      <dgm:prSet/>
      <dgm:spPr/>
      <dgm:t>
        <a:bodyPr/>
        <a:lstStyle/>
        <a:p>
          <a:endParaRPr lang="en-IN"/>
        </a:p>
      </dgm:t>
    </dgm:pt>
    <dgm:pt modelId="{2F0D3E51-9EB7-4AC5-9C12-86840FDFEDAC}" type="sibTrans" cxnId="{5D080679-D8D9-47E4-8EEE-5E35755E92ED}">
      <dgm:prSet/>
      <dgm:spPr/>
      <dgm:t>
        <a:bodyPr/>
        <a:lstStyle/>
        <a:p>
          <a:endParaRPr lang="en-IN"/>
        </a:p>
      </dgm:t>
    </dgm:pt>
    <dgm:pt modelId="{3FAEDEBC-911B-404A-8C2B-5975B24ECA05}" type="pres">
      <dgm:prSet presAssocID="{BA18DD9B-C799-4A24-B5C6-0EB3E745D6F1}" presName="linear" presStyleCnt="0">
        <dgm:presLayoutVars>
          <dgm:animLvl val="lvl"/>
          <dgm:resizeHandles val="exact"/>
        </dgm:presLayoutVars>
      </dgm:prSet>
      <dgm:spPr/>
      <dgm:t>
        <a:bodyPr/>
        <a:lstStyle/>
        <a:p>
          <a:endParaRPr lang="en-IN"/>
        </a:p>
      </dgm:t>
    </dgm:pt>
    <dgm:pt modelId="{B9DA6577-0A36-41AC-9D8D-03398B651B38}" type="pres">
      <dgm:prSet presAssocID="{14D8E43C-F1CA-4A59-85FE-ECA614CAF7C2}" presName="parentText" presStyleLbl="node1" presStyleIdx="0" presStyleCnt="1">
        <dgm:presLayoutVars>
          <dgm:chMax val="0"/>
          <dgm:bulletEnabled val="1"/>
        </dgm:presLayoutVars>
      </dgm:prSet>
      <dgm:spPr/>
      <dgm:t>
        <a:bodyPr/>
        <a:lstStyle/>
        <a:p>
          <a:endParaRPr lang="en-IN"/>
        </a:p>
      </dgm:t>
    </dgm:pt>
  </dgm:ptLst>
  <dgm:cxnLst>
    <dgm:cxn modelId="{5D080679-D8D9-47E4-8EEE-5E35755E92ED}" srcId="{BA18DD9B-C799-4A24-B5C6-0EB3E745D6F1}" destId="{14D8E43C-F1CA-4A59-85FE-ECA614CAF7C2}" srcOrd="0" destOrd="0" parTransId="{5AE7C7BB-DD04-497F-AACB-AB9D867DE299}" sibTransId="{2F0D3E51-9EB7-4AC5-9C12-86840FDFEDAC}"/>
    <dgm:cxn modelId="{E82530A9-6644-45F3-B450-97C28954347C}" type="presOf" srcId="{BA18DD9B-C799-4A24-B5C6-0EB3E745D6F1}" destId="{3FAEDEBC-911B-404A-8C2B-5975B24ECA05}" srcOrd="0" destOrd="0" presId="urn:microsoft.com/office/officeart/2005/8/layout/vList2"/>
    <dgm:cxn modelId="{4E9A720A-3DAE-4AC1-BBA3-EF64092B94A5}" type="presOf" srcId="{14D8E43C-F1CA-4A59-85FE-ECA614CAF7C2}" destId="{B9DA6577-0A36-41AC-9D8D-03398B651B38}" srcOrd="0" destOrd="0" presId="urn:microsoft.com/office/officeart/2005/8/layout/vList2"/>
    <dgm:cxn modelId="{DA1673A7-5D01-4647-ACF9-A24078AB4F8B}" type="presParOf" srcId="{3FAEDEBC-911B-404A-8C2B-5975B24ECA05}" destId="{B9DA6577-0A36-41AC-9D8D-03398B651B38}" srcOrd="0"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DAD6DF17-679C-4344-95FA-3E4D7DE8C95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B8375B2-1077-4FF4-804B-3A71161BD291}">
      <dgm:prSet/>
      <dgm:spPr/>
      <dgm:t>
        <a:bodyPr/>
        <a:lstStyle/>
        <a:p>
          <a:pPr rtl="0"/>
          <a:r>
            <a:rPr lang="en-IN" b="1" i="0" dirty="0" smtClean="0">
              <a:solidFill>
                <a:srgbClr val="002060"/>
              </a:solidFill>
            </a:rPr>
            <a:t>SUMMARY</a:t>
          </a:r>
          <a:endParaRPr lang="en-IN" b="0" i="0" dirty="0">
            <a:solidFill>
              <a:srgbClr val="002060"/>
            </a:solidFill>
          </a:endParaRPr>
        </a:p>
      </dgm:t>
    </dgm:pt>
    <dgm:pt modelId="{D8843CA5-FF49-44B1-A30F-17C328AD0AD0}" type="parTrans" cxnId="{3674D77F-92E2-40D7-861D-F09C2192D4D0}">
      <dgm:prSet/>
      <dgm:spPr/>
      <dgm:t>
        <a:bodyPr/>
        <a:lstStyle/>
        <a:p>
          <a:endParaRPr lang="en-IN"/>
        </a:p>
      </dgm:t>
    </dgm:pt>
    <dgm:pt modelId="{213A9561-961A-444E-9441-6DE4B677F36A}" type="sibTrans" cxnId="{3674D77F-92E2-40D7-861D-F09C2192D4D0}">
      <dgm:prSet/>
      <dgm:spPr/>
      <dgm:t>
        <a:bodyPr/>
        <a:lstStyle/>
        <a:p>
          <a:endParaRPr lang="en-IN"/>
        </a:p>
      </dgm:t>
    </dgm:pt>
    <dgm:pt modelId="{DCC2D393-C7D4-4E34-8B91-3D346DB30D6B}" type="pres">
      <dgm:prSet presAssocID="{DAD6DF17-679C-4344-95FA-3E4D7DE8C955}" presName="linear" presStyleCnt="0">
        <dgm:presLayoutVars>
          <dgm:animLvl val="lvl"/>
          <dgm:resizeHandles val="exact"/>
        </dgm:presLayoutVars>
      </dgm:prSet>
      <dgm:spPr/>
      <dgm:t>
        <a:bodyPr/>
        <a:lstStyle/>
        <a:p>
          <a:endParaRPr lang="en-IN"/>
        </a:p>
      </dgm:t>
    </dgm:pt>
    <dgm:pt modelId="{87FC64AC-FB57-4B1D-A86D-163585558C22}" type="pres">
      <dgm:prSet presAssocID="{DB8375B2-1077-4FF4-804B-3A71161BD291}" presName="parentText" presStyleLbl="node1" presStyleIdx="0" presStyleCnt="1">
        <dgm:presLayoutVars>
          <dgm:chMax val="0"/>
          <dgm:bulletEnabled val="1"/>
        </dgm:presLayoutVars>
      </dgm:prSet>
      <dgm:spPr/>
      <dgm:t>
        <a:bodyPr/>
        <a:lstStyle/>
        <a:p>
          <a:endParaRPr lang="en-IN"/>
        </a:p>
      </dgm:t>
    </dgm:pt>
  </dgm:ptLst>
  <dgm:cxnLst>
    <dgm:cxn modelId="{AC5480F8-0E67-4449-88FD-272956E51F50}" type="presOf" srcId="{DB8375B2-1077-4FF4-804B-3A71161BD291}" destId="{87FC64AC-FB57-4B1D-A86D-163585558C22}" srcOrd="0" destOrd="0" presId="urn:microsoft.com/office/officeart/2005/8/layout/vList2"/>
    <dgm:cxn modelId="{827D512E-E451-466E-ACD8-4ED9BD5A3A01}" type="presOf" srcId="{DAD6DF17-679C-4344-95FA-3E4D7DE8C955}" destId="{DCC2D393-C7D4-4E34-8B91-3D346DB30D6B}" srcOrd="0" destOrd="0" presId="urn:microsoft.com/office/officeart/2005/8/layout/vList2"/>
    <dgm:cxn modelId="{3674D77F-92E2-40D7-861D-F09C2192D4D0}" srcId="{DAD6DF17-679C-4344-95FA-3E4D7DE8C955}" destId="{DB8375B2-1077-4FF4-804B-3A71161BD291}" srcOrd="0" destOrd="0" parTransId="{D8843CA5-FF49-44B1-A30F-17C328AD0AD0}" sibTransId="{213A9561-961A-444E-9441-6DE4B677F36A}"/>
    <dgm:cxn modelId="{F42EE7A0-114A-46DC-AE46-8D2422A468E4}" type="presParOf" srcId="{DCC2D393-C7D4-4E34-8B91-3D346DB30D6B}" destId="{87FC64AC-FB57-4B1D-A86D-163585558C22}"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321311B6-99B4-4A72-8900-3537BF8FDE8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IN"/>
        </a:p>
      </dgm:t>
    </dgm:pt>
    <dgm:pt modelId="{AA21FFD1-D2A4-43E1-AFA7-2CBD00CE644E}">
      <dgm:prSet phldrT="[Text]" custT="1"/>
      <dgm:spPr/>
      <dgm:t>
        <a:bodyPr/>
        <a:lstStyle/>
        <a:p>
          <a:r>
            <a:rPr lang="en-IN" sz="2800" b="1" dirty="0" smtClean="0">
              <a:solidFill>
                <a:schemeClr val="bg1"/>
              </a:solidFill>
              <a:latin typeface="Lucida Handwriting" panose="03010101010101010101" pitchFamily="66" charset="0"/>
            </a:rPr>
            <a:t>TYPES OF CLASS V TOOTH PREPARATION</a:t>
          </a:r>
          <a:endParaRPr lang="en-IN" sz="2800" dirty="0">
            <a:solidFill>
              <a:schemeClr val="bg1"/>
            </a:solidFill>
            <a:latin typeface="Lucida Handwriting" panose="03010101010101010101" pitchFamily="66" charset="0"/>
          </a:endParaRPr>
        </a:p>
      </dgm:t>
    </dgm:pt>
    <dgm:pt modelId="{1F1FE62C-C571-4A2A-A739-4D7AD2BB5C58}" type="parTrans" cxnId="{B09477FA-2526-456E-8B66-11ED9109D8E3}">
      <dgm:prSet/>
      <dgm:spPr/>
      <dgm:t>
        <a:bodyPr/>
        <a:lstStyle/>
        <a:p>
          <a:endParaRPr lang="en-IN"/>
        </a:p>
      </dgm:t>
    </dgm:pt>
    <dgm:pt modelId="{37052ABF-016E-4397-B3BD-E26157777A71}" type="sibTrans" cxnId="{B09477FA-2526-456E-8B66-11ED9109D8E3}">
      <dgm:prSet/>
      <dgm:spPr/>
      <dgm:t>
        <a:bodyPr/>
        <a:lstStyle/>
        <a:p>
          <a:endParaRPr lang="en-IN"/>
        </a:p>
      </dgm:t>
    </dgm:pt>
    <dgm:pt modelId="{4D6D7B03-8EA2-41DA-BDB9-21D63509C773}">
      <dgm:prSet phldrT="[Text]"/>
      <dgm:spPr/>
      <dgm:t>
        <a:bodyPr/>
        <a:lstStyle/>
        <a:p>
          <a:r>
            <a:rPr lang="en-IN" b="1" dirty="0" smtClean="0">
              <a:solidFill>
                <a:schemeClr val="bg1"/>
              </a:solidFill>
              <a:latin typeface="Lucida Handwriting" panose="03010101010101010101" pitchFamily="66" charset="0"/>
            </a:rPr>
            <a:t>Conventional</a:t>
          </a:r>
          <a:endParaRPr lang="en-IN" dirty="0">
            <a:solidFill>
              <a:schemeClr val="bg1"/>
            </a:solidFill>
          </a:endParaRPr>
        </a:p>
      </dgm:t>
    </dgm:pt>
    <dgm:pt modelId="{40DAD3E9-B75E-4E4F-B759-0DD7ADD64E8A}" type="parTrans" cxnId="{14068CE7-07E2-4300-8F40-25CF5ECCA9F8}">
      <dgm:prSet/>
      <dgm:spPr/>
      <dgm:t>
        <a:bodyPr/>
        <a:lstStyle/>
        <a:p>
          <a:endParaRPr lang="en-IN"/>
        </a:p>
      </dgm:t>
    </dgm:pt>
    <dgm:pt modelId="{073B60E3-4E84-4CA5-B4EA-112003744249}" type="sibTrans" cxnId="{14068CE7-07E2-4300-8F40-25CF5ECCA9F8}">
      <dgm:prSet/>
      <dgm:spPr/>
      <dgm:t>
        <a:bodyPr/>
        <a:lstStyle/>
        <a:p>
          <a:endParaRPr lang="en-IN"/>
        </a:p>
      </dgm:t>
    </dgm:pt>
    <dgm:pt modelId="{402DF745-C062-43CE-B3C3-61CF08785EB5}">
      <dgm:prSet phldrT="[Text]"/>
      <dgm:spPr/>
      <dgm:t>
        <a:bodyPr/>
        <a:lstStyle/>
        <a:p>
          <a:r>
            <a:rPr lang="en-IN" b="1" dirty="0" smtClean="0">
              <a:solidFill>
                <a:schemeClr val="bg1"/>
              </a:solidFill>
              <a:latin typeface="Lucida Handwriting" panose="03010101010101010101" pitchFamily="66" charset="0"/>
            </a:rPr>
            <a:t>Modified</a:t>
          </a:r>
          <a:endParaRPr lang="en-IN" dirty="0">
            <a:solidFill>
              <a:schemeClr val="bg1"/>
            </a:solidFill>
          </a:endParaRPr>
        </a:p>
      </dgm:t>
    </dgm:pt>
    <dgm:pt modelId="{A65CB45E-496B-42F4-83D1-C249F56A0A73}" type="parTrans" cxnId="{DA46A3A7-3B76-423C-BD64-C366B860C86E}">
      <dgm:prSet/>
      <dgm:spPr/>
      <dgm:t>
        <a:bodyPr/>
        <a:lstStyle/>
        <a:p>
          <a:endParaRPr lang="en-IN"/>
        </a:p>
      </dgm:t>
    </dgm:pt>
    <dgm:pt modelId="{1C41F11C-8E9E-4698-A226-554C79E33C42}" type="sibTrans" cxnId="{DA46A3A7-3B76-423C-BD64-C366B860C86E}">
      <dgm:prSet/>
      <dgm:spPr/>
      <dgm:t>
        <a:bodyPr/>
        <a:lstStyle/>
        <a:p>
          <a:endParaRPr lang="en-IN"/>
        </a:p>
      </dgm:t>
    </dgm:pt>
    <dgm:pt modelId="{A7C548B6-2F80-4AF3-A2C2-918800BF7D2D}">
      <dgm:prSet phldrT="[Text]" custT="1"/>
      <dgm:spPr/>
      <dgm:t>
        <a:bodyPr/>
        <a:lstStyle/>
        <a:p>
          <a:r>
            <a:rPr lang="en-IN" sz="3200" b="1" dirty="0" err="1" smtClean="0">
              <a:solidFill>
                <a:schemeClr val="bg1"/>
              </a:solidFill>
              <a:latin typeface="Lucida Handwriting" panose="03010101010101010101" pitchFamily="66" charset="0"/>
            </a:rPr>
            <a:t>Beveled</a:t>
          </a:r>
          <a:r>
            <a:rPr lang="en-IN" sz="3200" b="1" dirty="0" smtClean="0">
              <a:solidFill>
                <a:schemeClr val="bg1"/>
              </a:solidFill>
              <a:latin typeface="Lucida Handwriting" panose="03010101010101010101" pitchFamily="66" charset="0"/>
            </a:rPr>
            <a:t> Conventional</a:t>
          </a:r>
          <a:endParaRPr lang="en-IN" sz="3200" dirty="0">
            <a:solidFill>
              <a:schemeClr val="bg1"/>
            </a:solidFill>
          </a:endParaRPr>
        </a:p>
      </dgm:t>
    </dgm:pt>
    <dgm:pt modelId="{9E1B865B-6BFF-4167-9974-E6AD5523143C}" type="parTrans" cxnId="{30F1D2DE-3578-4912-9ABA-E7F62AED4103}">
      <dgm:prSet/>
      <dgm:spPr/>
      <dgm:t>
        <a:bodyPr/>
        <a:lstStyle/>
        <a:p>
          <a:endParaRPr lang="en-IN"/>
        </a:p>
      </dgm:t>
    </dgm:pt>
    <dgm:pt modelId="{BBDC5319-C980-4F1E-A406-2698DB4EF017}" type="sibTrans" cxnId="{30F1D2DE-3578-4912-9ABA-E7F62AED4103}">
      <dgm:prSet/>
      <dgm:spPr/>
      <dgm:t>
        <a:bodyPr/>
        <a:lstStyle/>
        <a:p>
          <a:endParaRPr lang="en-IN"/>
        </a:p>
      </dgm:t>
    </dgm:pt>
    <dgm:pt modelId="{9F4BDB7B-CD65-41F4-B57D-AAC412BF4D85}" type="pres">
      <dgm:prSet presAssocID="{321311B6-99B4-4A72-8900-3537BF8FDE84}" presName="Name0" presStyleCnt="0">
        <dgm:presLayoutVars>
          <dgm:chMax val="1"/>
          <dgm:chPref val="1"/>
          <dgm:dir/>
          <dgm:animOne val="branch"/>
          <dgm:animLvl val="lvl"/>
        </dgm:presLayoutVars>
      </dgm:prSet>
      <dgm:spPr/>
      <dgm:t>
        <a:bodyPr/>
        <a:lstStyle/>
        <a:p>
          <a:endParaRPr lang="en-IN"/>
        </a:p>
      </dgm:t>
    </dgm:pt>
    <dgm:pt modelId="{7F56B5E7-BA4E-4171-84ED-AD6B2E095021}" type="pres">
      <dgm:prSet presAssocID="{AA21FFD1-D2A4-43E1-AFA7-2CBD00CE644E}" presName="singleCycle" presStyleCnt="0"/>
      <dgm:spPr/>
    </dgm:pt>
    <dgm:pt modelId="{8B21A439-FD0B-413D-810E-ADBC67226CD4}" type="pres">
      <dgm:prSet presAssocID="{AA21FFD1-D2A4-43E1-AFA7-2CBD00CE644E}" presName="singleCenter" presStyleLbl="node1" presStyleIdx="0" presStyleCnt="4" custScaleX="250635" custScaleY="48638" custLinFactNeighborX="167" custLinFactNeighborY="-13362">
        <dgm:presLayoutVars>
          <dgm:chMax val="7"/>
          <dgm:chPref val="7"/>
        </dgm:presLayoutVars>
      </dgm:prSet>
      <dgm:spPr/>
      <dgm:t>
        <a:bodyPr/>
        <a:lstStyle/>
        <a:p>
          <a:endParaRPr lang="en-IN"/>
        </a:p>
      </dgm:t>
    </dgm:pt>
    <dgm:pt modelId="{8BC15695-DA69-4753-B666-C862C1DCBD78}" type="pres">
      <dgm:prSet presAssocID="{40DAD3E9-B75E-4E4F-B759-0DD7ADD64E8A}" presName="Name56" presStyleLbl="parChTrans1D2" presStyleIdx="0" presStyleCnt="3"/>
      <dgm:spPr/>
      <dgm:t>
        <a:bodyPr/>
        <a:lstStyle/>
        <a:p>
          <a:endParaRPr lang="en-IN"/>
        </a:p>
      </dgm:t>
    </dgm:pt>
    <dgm:pt modelId="{0509A5DB-23E0-453D-AC87-66B919A9C644}" type="pres">
      <dgm:prSet presAssocID="{4D6D7B03-8EA2-41DA-BDB9-21D63509C773}" presName="text0" presStyleLbl="node1" presStyleIdx="1" presStyleCnt="4" custScaleX="259266" custScaleY="77318">
        <dgm:presLayoutVars>
          <dgm:bulletEnabled val="1"/>
        </dgm:presLayoutVars>
      </dgm:prSet>
      <dgm:spPr/>
      <dgm:t>
        <a:bodyPr/>
        <a:lstStyle/>
        <a:p>
          <a:endParaRPr lang="en-IN"/>
        </a:p>
      </dgm:t>
    </dgm:pt>
    <dgm:pt modelId="{70E774B5-4C92-4743-88A9-4591B3FDCB65}" type="pres">
      <dgm:prSet presAssocID="{A65CB45E-496B-42F4-83D1-C249F56A0A73}" presName="Name56" presStyleLbl="parChTrans1D2" presStyleIdx="1" presStyleCnt="3"/>
      <dgm:spPr/>
      <dgm:t>
        <a:bodyPr/>
        <a:lstStyle/>
        <a:p>
          <a:endParaRPr lang="en-IN"/>
        </a:p>
      </dgm:t>
    </dgm:pt>
    <dgm:pt modelId="{9DBE8E9C-7179-438B-93AA-0F5EE8FD73CF}" type="pres">
      <dgm:prSet presAssocID="{402DF745-C062-43CE-B3C3-61CF08785EB5}" presName="text0" presStyleLbl="node1" presStyleIdx="2" presStyleCnt="4" custScaleX="278463" custScaleY="77015" custRadScaleRad="90258" custRadScaleInc="4681">
        <dgm:presLayoutVars>
          <dgm:bulletEnabled val="1"/>
        </dgm:presLayoutVars>
      </dgm:prSet>
      <dgm:spPr/>
      <dgm:t>
        <a:bodyPr/>
        <a:lstStyle/>
        <a:p>
          <a:endParaRPr lang="en-IN"/>
        </a:p>
      </dgm:t>
    </dgm:pt>
    <dgm:pt modelId="{BA1CEFA3-DDE8-4772-B8A2-68E1A2489DD1}" type="pres">
      <dgm:prSet presAssocID="{9E1B865B-6BFF-4167-9974-E6AD5523143C}" presName="Name56" presStyleLbl="parChTrans1D2" presStyleIdx="2" presStyleCnt="3"/>
      <dgm:spPr/>
      <dgm:t>
        <a:bodyPr/>
        <a:lstStyle/>
        <a:p>
          <a:endParaRPr lang="en-IN"/>
        </a:p>
      </dgm:t>
    </dgm:pt>
    <dgm:pt modelId="{3DB55B20-AE59-4CD9-B568-FA53B466C8CF}" type="pres">
      <dgm:prSet presAssocID="{A7C548B6-2F80-4AF3-A2C2-918800BF7D2D}" presName="text0" presStyleLbl="node1" presStyleIdx="3" presStyleCnt="4" custScaleX="269002" custScaleY="71185" custRadScaleRad="81736" custRadScaleInc="-12857">
        <dgm:presLayoutVars>
          <dgm:bulletEnabled val="1"/>
        </dgm:presLayoutVars>
      </dgm:prSet>
      <dgm:spPr/>
      <dgm:t>
        <a:bodyPr/>
        <a:lstStyle/>
        <a:p>
          <a:endParaRPr lang="en-IN"/>
        </a:p>
      </dgm:t>
    </dgm:pt>
  </dgm:ptLst>
  <dgm:cxnLst>
    <dgm:cxn modelId="{B83019A1-320A-44F9-BA11-7492265E7E2D}" type="presOf" srcId="{AA21FFD1-D2A4-43E1-AFA7-2CBD00CE644E}" destId="{8B21A439-FD0B-413D-810E-ADBC67226CD4}" srcOrd="0" destOrd="0" presId="urn:microsoft.com/office/officeart/2008/layout/RadialCluster"/>
    <dgm:cxn modelId="{54EDE417-3F20-4F41-9BB9-20B8E6F98CFD}" type="presOf" srcId="{4D6D7B03-8EA2-41DA-BDB9-21D63509C773}" destId="{0509A5DB-23E0-453D-AC87-66B919A9C644}" srcOrd="0" destOrd="0" presId="urn:microsoft.com/office/officeart/2008/layout/RadialCluster"/>
    <dgm:cxn modelId="{14068CE7-07E2-4300-8F40-25CF5ECCA9F8}" srcId="{AA21FFD1-D2A4-43E1-AFA7-2CBD00CE644E}" destId="{4D6D7B03-8EA2-41DA-BDB9-21D63509C773}" srcOrd="0" destOrd="0" parTransId="{40DAD3E9-B75E-4E4F-B759-0DD7ADD64E8A}" sibTransId="{073B60E3-4E84-4CA5-B4EA-112003744249}"/>
    <dgm:cxn modelId="{3D63F109-9932-47D3-B145-6BD4015D18A2}" type="presOf" srcId="{A65CB45E-496B-42F4-83D1-C249F56A0A73}" destId="{70E774B5-4C92-4743-88A9-4591B3FDCB65}" srcOrd="0" destOrd="0" presId="urn:microsoft.com/office/officeart/2008/layout/RadialCluster"/>
    <dgm:cxn modelId="{1E9D0C30-8141-4565-A097-9F9D37194465}" type="presOf" srcId="{9E1B865B-6BFF-4167-9974-E6AD5523143C}" destId="{BA1CEFA3-DDE8-4772-B8A2-68E1A2489DD1}" srcOrd="0" destOrd="0" presId="urn:microsoft.com/office/officeart/2008/layout/RadialCluster"/>
    <dgm:cxn modelId="{F04F01C9-8C7B-4680-927A-DEA1B4460E03}" type="presOf" srcId="{402DF745-C062-43CE-B3C3-61CF08785EB5}" destId="{9DBE8E9C-7179-438B-93AA-0F5EE8FD73CF}" srcOrd="0" destOrd="0" presId="urn:microsoft.com/office/officeart/2008/layout/RadialCluster"/>
    <dgm:cxn modelId="{1D3B530D-8B70-421A-B0B4-ECC79CABC116}" type="presOf" srcId="{321311B6-99B4-4A72-8900-3537BF8FDE84}" destId="{9F4BDB7B-CD65-41F4-B57D-AAC412BF4D85}" srcOrd="0" destOrd="0" presId="urn:microsoft.com/office/officeart/2008/layout/RadialCluster"/>
    <dgm:cxn modelId="{35186512-2A89-4C45-8BDD-B68DB5222A43}" type="presOf" srcId="{40DAD3E9-B75E-4E4F-B759-0DD7ADD64E8A}" destId="{8BC15695-DA69-4753-B666-C862C1DCBD78}" srcOrd="0" destOrd="0" presId="urn:microsoft.com/office/officeart/2008/layout/RadialCluster"/>
    <dgm:cxn modelId="{30F1D2DE-3578-4912-9ABA-E7F62AED4103}" srcId="{AA21FFD1-D2A4-43E1-AFA7-2CBD00CE644E}" destId="{A7C548B6-2F80-4AF3-A2C2-918800BF7D2D}" srcOrd="2" destOrd="0" parTransId="{9E1B865B-6BFF-4167-9974-E6AD5523143C}" sibTransId="{BBDC5319-C980-4F1E-A406-2698DB4EF017}"/>
    <dgm:cxn modelId="{DA46A3A7-3B76-423C-BD64-C366B860C86E}" srcId="{AA21FFD1-D2A4-43E1-AFA7-2CBD00CE644E}" destId="{402DF745-C062-43CE-B3C3-61CF08785EB5}" srcOrd="1" destOrd="0" parTransId="{A65CB45E-496B-42F4-83D1-C249F56A0A73}" sibTransId="{1C41F11C-8E9E-4698-A226-554C79E33C42}"/>
    <dgm:cxn modelId="{F9E12AB8-9160-4D47-AED7-6DD19A4FC319}" type="presOf" srcId="{A7C548B6-2F80-4AF3-A2C2-918800BF7D2D}" destId="{3DB55B20-AE59-4CD9-B568-FA53B466C8CF}" srcOrd="0" destOrd="0" presId="urn:microsoft.com/office/officeart/2008/layout/RadialCluster"/>
    <dgm:cxn modelId="{B09477FA-2526-456E-8B66-11ED9109D8E3}" srcId="{321311B6-99B4-4A72-8900-3537BF8FDE84}" destId="{AA21FFD1-D2A4-43E1-AFA7-2CBD00CE644E}" srcOrd="0" destOrd="0" parTransId="{1F1FE62C-C571-4A2A-A739-4D7AD2BB5C58}" sibTransId="{37052ABF-016E-4397-B3BD-E26157777A71}"/>
    <dgm:cxn modelId="{64EACF08-3A97-49F5-9DAE-7C2DDA854B40}" type="presParOf" srcId="{9F4BDB7B-CD65-41F4-B57D-AAC412BF4D85}" destId="{7F56B5E7-BA4E-4171-84ED-AD6B2E095021}" srcOrd="0" destOrd="0" presId="urn:microsoft.com/office/officeart/2008/layout/RadialCluster"/>
    <dgm:cxn modelId="{15E74377-0497-43C7-A4B6-4FF4500F0506}" type="presParOf" srcId="{7F56B5E7-BA4E-4171-84ED-AD6B2E095021}" destId="{8B21A439-FD0B-413D-810E-ADBC67226CD4}" srcOrd="0" destOrd="0" presId="urn:microsoft.com/office/officeart/2008/layout/RadialCluster"/>
    <dgm:cxn modelId="{D6E75E20-0541-4A70-9BA0-3C32D9954E1E}" type="presParOf" srcId="{7F56B5E7-BA4E-4171-84ED-AD6B2E095021}" destId="{8BC15695-DA69-4753-B666-C862C1DCBD78}" srcOrd="1" destOrd="0" presId="urn:microsoft.com/office/officeart/2008/layout/RadialCluster"/>
    <dgm:cxn modelId="{5E02980B-31E8-4B20-85B8-86D5912041C4}" type="presParOf" srcId="{7F56B5E7-BA4E-4171-84ED-AD6B2E095021}" destId="{0509A5DB-23E0-453D-AC87-66B919A9C644}" srcOrd="2" destOrd="0" presId="urn:microsoft.com/office/officeart/2008/layout/RadialCluster"/>
    <dgm:cxn modelId="{FDF42E9B-7B8E-42CC-9585-753CB6D6A17B}" type="presParOf" srcId="{7F56B5E7-BA4E-4171-84ED-AD6B2E095021}" destId="{70E774B5-4C92-4743-88A9-4591B3FDCB65}" srcOrd="3" destOrd="0" presId="urn:microsoft.com/office/officeart/2008/layout/RadialCluster"/>
    <dgm:cxn modelId="{D2D4179E-EB34-44D1-805E-1E32F412DDF9}" type="presParOf" srcId="{7F56B5E7-BA4E-4171-84ED-AD6B2E095021}" destId="{9DBE8E9C-7179-438B-93AA-0F5EE8FD73CF}" srcOrd="4" destOrd="0" presId="urn:microsoft.com/office/officeart/2008/layout/RadialCluster"/>
    <dgm:cxn modelId="{83D7EFFB-9539-43CB-B9ED-471AF01D668F}" type="presParOf" srcId="{7F56B5E7-BA4E-4171-84ED-AD6B2E095021}" destId="{BA1CEFA3-DDE8-4772-B8A2-68E1A2489DD1}" srcOrd="5" destOrd="0" presId="urn:microsoft.com/office/officeart/2008/layout/RadialCluster"/>
    <dgm:cxn modelId="{A3B0D6F1-E4B0-4800-B60A-76B4D0460E25}" type="presParOf" srcId="{7F56B5E7-BA4E-4171-84ED-AD6B2E095021}" destId="{3DB55B20-AE59-4CD9-B568-FA53B466C8CF}"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22E824-A2D3-4553-83C9-ADC84D44E9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2211FD66-74AF-41D3-AE5C-E4885F365579}">
      <dgm:prSet phldrT="[Text]"/>
      <dgm:spPr/>
      <dgm:t>
        <a:bodyPr/>
        <a:lstStyle/>
        <a:p>
          <a:r>
            <a:rPr lang="en-IN" b="1" dirty="0" smtClean="0">
              <a:solidFill>
                <a:schemeClr val="bg1"/>
              </a:solidFill>
              <a:latin typeface="Lucida Handwriting" panose="03010101010101010101" pitchFamily="66" charset="0"/>
            </a:rPr>
            <a:t>Axial depth </a:t>
          </a:r>
          <a:endParaRPr lang="en-IN" b="1" dirty="0">
            <a:solidFill>
              <a:schemeClr val="bg1"/>
            </a:solidFill>
            <a:latin typeface="Lucida Handwriting" panose="03010101010101010101" pitchFamily="66" charset="0"/>
          </a:endParaRPr>
        </a:p>
      </dgm:t>
    </dgm:pt>
    <dgm:pt modelId="{89836976-889B-4BB5-8605-29ACC28739C4}" type="parTrans" cxnId="{D87145BA-F8B1-4883-A246-AB5A7F03C99A}">
      <dgm:prSet/>
      <dgm:spPr/>
      <dgm:t>
        <a:bodyPr/>
        <a:lstStyle/>
        <a:p>
          <a:endParaRPr lang="en-IN"/>
        </a:p>
      </dgm:t>
    </dgm:pt>
    <dgm:pt modelId="{3B03D6A1-370F-4DF5-89CB-0935C3EE2A7C}" type="sibTrans" cxnId="{D87145BA-F8B1-4883-A246-AB5A7F03C99A}">
      <dgm:prSet/>
      <dgm:spPr/>
      <dgm:t>
        <a:bodyPr/>
        <a:lstStyle/>
        <a:p>
          <a:endParaRPr lang="en-IN"/>
        </a:p>
      </dgm:t>
    </dgm:pt>
    <dgm:pt modelId="{9B751E93-5EDC-4A07-89DF-DBA450F24E80}">
      <dgm:prSet phldrT="[Text]"/>
      <dgm:spPr/>
      <dgm:t>
        <a:bodyPr/>
        <a:lstStyle/>
        <a:p>
          <a:r>
            <a:rPr lang="en-IN" b="1" dirty="0" smtClean="0">
              <a:solidFill>
                <a:schemeClr val="bg1"/>
              </a:solidFill>
              <a:latin typeface="Lucida Handwriting" panose="03010101010101010101" pitchFamily="66" charset="0"/>
            </a:rPr>
            <a:t>Strength of the preparation walls </a:t>
          </a:r>
          <a:endParaRPr lang="en-IN" dirty="0">
            <a:solidFill>
              <a:schemeClr val="bg1"/>
            </a:solidFill>
          </a:endParaRPr>
        </a:p>
      </dgm:t>
    </dgm:pt>
    <dgm:pt modelId="{DAA8FA0F-31F5-40E1-919D-B771DB5D331D}" type="parTrans" cxnId="{7C22A83E-BDC4-43F9-8E3C-5627C492700A}">
      <dgm:prSet/>
      <dgm:spPr/>
      <dgm:t>
        <a:bodyPr/>
        <a:lstStyle/>
        <a:p>
          <a:endParaRPr lang="en-IN"/>
        </a:p>
      </dgm:t>
    </dgm:pt>
    <dgm:pt modelId="{1DDDD19B-2C89-4871-A832-DDFC919335EE}" type="sibTrans" cxnId="{7C22A83E-BDC4-43F9-8E3C-5627C492700A}">
      <dgm:prSet/>
      <dgm:spPr/>
      <dgm:t>
        <a:bodyPr/>
        <a:lstStyle/>
        <a:p>
          <a:endParaRPr lang="en-IN"/>
        </a:p>
      </dgm:t>
    </dgm:pt>
    <dgm:pt modelId="{CCDDAAB6-5BF9-4E1A-9CE5-BB036EDAE20E}">
      <dgm:prSet phldrT="[Text]"/>
      <dgm:spPr/>
      <dgm:t>
        <a:bodyPr/>
        <a:lstStyle/>
        <a:p>
          <a:r>
            <a:rPr lang="en-IN" b="1" dirty="0" smtClean="0">
              <a:solidFill>
                <a:schemeClr val="bg1"/>
              </a:solidFill>
              <a:latin typeface="Lucida Handwriting" panose="03010101010101010101" pitchFamily="66" charset="0"/>
            </a:rPr>
            <a:t>Strength of the composite; </a:t>
          </a:r>
          <a:endParaRPr lang="en-IN" dirty="0">
            <a:solidFill>
              <a:schemeClr val="bg1"/>
            </a:solidFill>
          </a:endParaRPr>
        </a:p>
      </dgm:t>
    </dgm:pt>
    <dgm:pt modelId="{B10BC7EA-65F8-4EA7-8C7D-4EFB2729DBE1}" type="parTrans" cxnId="{D36B2041-DB5B-4861-89C0-5D65F0E0A996}">
      <dgm:prSet/>
      <dgm:spPr/>
      <dgm:t>
        <a:bodyPr/>
        <a:lstStyle/>
        <a:p>
          <a:endParaRPr lang="en-IN"/>
        </a:p>
      </dgm:t>
    </dgm:pt>
    <dgm:pt modelId="{6BABDAFA-FA5E-4C45-B457-F0DA200E9040}" type="sibTrans" cxnId="{D36B2041-DB5B-4861-89C0-5D65F0E0A996}">
      <dgm:prSet/>
      <dgm:spPr/>
      <dgm:t>
        <a:bodyPr/>
        <a:lstStyle/>
        <a:p>
          <a:endParaRPr lang="en-IN"/>
        </a:p>
      </dgm:t>
    </dgm:pt>
    <dgm:pt modelId="{61BD648F-140E-42C4-B768-6FC5D229C301}">
      <dgm:prSet phldrT="[Text]"/>
      <dgm:spPr/>
      <dgm:t>
        <a:bodyPr/>
        <a:lstStyle/>
        <a:p>
          <a:r>
            <a:rPr lang="en-IN" b="1" dirty="0" smtClean="0">
              <a:solidFill>
                <a:schemeClr val="bg1"/>
              </a:solidFill>
              <a:latin typeface="Lucida Handwriting" panose="03010101010101010101" pitchFamily="66" charset="0"/>
            </a:rPr>
            <a:t>Placement of a retention groove, if necessary</a:t>
          </a:r>
          <a:endParaRPr lang="en-IN" dirty="0">
            <a:solidFill>
              <a:schemeClr val="bg1"/>
            </a:solidFill>
          </a:endParaRPr>
        </a:p>
      </dgm:t>
    </dgm:pt>
    <dgm:pt modelId="{4DBA829F-BFC1-4B08-A265-0267AD31149C}" type="parTrans" cxnId="{1F835CB9-98AF-4494-B192-4580F6E69B1F}">
      <dgm:prSet/>
      <dgm:spPr/>
      <dgm:t>
        <a:bodyPr/>
        <a:lstStyle/>
        <a:p>
          <a:endParaRPr lang="en-IN"/>
        </a:p>
      </dgm:t>
    </dgm:pt>
    <dgm:pt modelId="{8E828316-CD52-4300-856D-6372F72C3F1B}" type="sibTrans" cxnId="{1F835CB9-98AF-4494-B192-4580F6E69B1F}">
      <dgm:prSet/>
      <dgm:spPr/>
      <dgm:t>
        <a:bodyPr/>
        <a:lstStyle/>
        <a:p>
          <a:endParaRPr lang="en-IN"/>
        </a:p>
      </dgm:t>
    </dgm:pt>
    <dgm:pt modelId="{6AD2462E-351A-4D11-AE8C-72CF224D0F7B}" type="pres">
      <dgm:prSet presAssocID="{9D22E824-A2D3-4553-83C9-ADC84D44E983}" presName="Name0" presStyleCnt="0">
        <dgm:presLayoutVars>
          <dgm:chPref val="1"/>
          <dgm:dir/>
          <dgm:animOne val="branch"/>
          <dgm:animLvl val="lvl"/>
          <dgm:resizeHandles val="exact"/>
        </dgm:presLayoutVars>
      </dgm:prSet>
      <dgm:spPr/>
      <dgm:t>
        <a:bodyPr/>
        <a:lstStyle/>
        <a:p>
          <a:endParaRPr lang="en-IN"/>
        </a:p>
      </dgm:t>
    </dgm:pt>
    <dgm:pt modelId="{35C6AE31-AA16-4A2A-92D5-2C357FBDB649}" type="pres">
      <dgm:prSet presAssocID="{2211FD66-74AF-41D3-AE5C-E4885F365579}" presName="root1" presStyleCnt="0"/>
      <dgm:spPr/>
    </dgm:pt>
    <dgm:pt modelId="{09D5983F-18ED-491C-9743-C9975F2DA1E0}" type="pres">
      <dgm:prSet presAssocID="{2211FD66-74AF-41D3-AE5C-E4885F365579}" presName="LevelOneTextNode" presStyleLbl="node0" presStyleIdx="0" presStyleCnt="1">
        <dgm:presLayoutVars>
          <dgm:chPref val="3"/>
        </dgm:presLayoutVars>
      </dgm:prSet>
      <dgm:spPr/>
      <dgm:t>
        <a:bodyPr/>
        <a:lstStyle/>
        <a:p>
          <a:endParaRPr lang="en-IN"/>
        </a:p>
      </dgm:t>
    </dgm:pt>
    <dgm:pt modelId="{8D500552-5A82-4407-9848-536EE0111B91}" type="pres">
      <dgm:prSet presAssocID="{2211FD66-74AF-41D3-AE5C-E4885F365579}" presName="level2hierChild" presStyleCnt="0"/>
      <dgm:spPr/>
    </dgm:pt>
    <dgm:pt modelId="{28A4BEE0-81FF-4569-9A86-A97D7FE138E5}" type="pres">
      <dgm:prSet presAssocID="{DAA8FA0F-31F5-40E1-919D-B771DB5D331D}" presName="conn2-1" presStyleLbl="parChTrans1D2" presStyleIdx="0" presStyleCnt="3"/>
      <dgm:spPr/>
      <dgm:t>
        <a:bodyPr/>
        <a:lstStyle/>
        <a:p>
          <a:endParaRPr lang="en-IN"/>
        </a:p>
      </dgm:t>
    </dgm:pt>
    <dgm:pt modelId="{D0A6EC63-F18E-4CB4-B732-6C0021E271FC}" type="pres">
      <dgm:prSet presAssocID="{DAA8FA0F-31F5-40E1-919D-B771DB5D331D}" presName="connTx" presStyleLbl="parChTrans1D2" presStyleIdx="0" presStyleCnt="3"/>
      <dgm:spPr/>
      <dgm:t>
        <a:bodyPr/>
        <a:lstStyle/>
        <a:p>
          <a:endParaRPr lang="en-IN"/>
        </a:p>
      </dgm:t>
    </dgm:pt>
    <dgm:pt modelId="{AB8C42E1-291C-443C-8E2A-29C47870DB90}" type="pres">
      <dgm:prSet presAssocID="{9B751E93-5EDC-4A07-89DF-DBA450F24E80}" presName="root2" presStyleCnt="0"/>
      <dgm:spPr/>
    </dgm:pt>
    <dgm:pt modelId="{8C6F52F7-31AA-4217-AD20-D42951238D06}" type="pres">
      <dgm:prSet presAssocID="{9B751E93-5EDC-4A07-89DF-DBA450F24E80}" presName="LevelTwoTextNode" presStyleLbl="node2" presStyleIdx="0" presStyleCnt="3" custScaleX="148533" custScaleY="116584">
        <dgm:presLayoutVars>
          <dgm:chPref val="3"/>
        </dgm:presLayoutVars>
      </dgm:prSet>
      <dgm:spPr/>
      <dgm:t>
        <a:bodyPr/>
        <a:lstStyle/>
        <a:p>
          <a:endParaRPr lang="en-IN"/>
        </a:p>
      </dgm:t>
    </dgm:pt>
    <dgm:pt modelId="{6C2EE090-6250-480B-AE33-0D179C618456}" type="pres">
      <dgm:prSet presAssocID="{9B751E93-5EDC-4A07-89DF-DBA450F24E80}" presName="level3hierChild" presStyleCnt="0"/>
      <dgm:spPr/>
    </dgm:pt>
    <dgm:pt modelId="{514A3622-0F29-44B5-A02C-6692D8364938}" type="pres">
      <dgm:prSet presAssocID="{B10BC7EA-65F8-4EA7-8C7D-4EFB2729DBE1}" presName="conn2-1" presStyleLbl="parChTrans1D2" presStyleIdx="1" presStyleCnt="3"/>
      <dgm:spPr/>
      <dgm:t>
        <a:bodyPr/>
        <a:lstStyle/>
        <a:p>
          <a:endParaRPr lang="en-IN"/>
        </a:p>
      </dgm:t>
    </dgm:pt>
    <dgm:pt modelId="{42E35163-5B63-465B-882D-12A4EAF39D1E}" type="pres">
      <dgm:prSet presAssocID="{B10BC7EA-65F8-4EA7-8C7D-4EFB2729DBE1}" presName="connTx" presStyleLbl="parChTrans1D2" presStyleIdx="1" presStyleCnt="3"/>
      <dgm:spPr/>
      <dgm:t>
        <a:bodyPr/>
        <a:lstStyle/>
        <a:p>
          <a:endParaRPr lang="en-IN"/>
        </a:p>
      </dgm:t>
    </dgm:pt>
    <dgm:pt modelId="{637CB008-0AF6-4EAD-8116-490752BEE15C}" type="pres">
      <dgm:prSet presAssocID="{CCDDAAB6-5BF9-4E1A-9CE5-BB036EDAE20E}" presName="root2" presStyleCnt="0"/>
      <dgm:spPr/>
    </dgm:pt>
    <dgm:pt modelId="{0D1D9063-34A4-4B29-AA3C-FDC710D8FD65}" type="pres">
      <dgm:prSet presAssocID="{CCDDAAB6-5BF9-4E1A-9CE5-BB036EDAE20E}" presName="LevelTwoTextNode" presStyleLbl="node2" presStyleIdx="1" presStyleCnt="3" custScaleX="149840">
        <dgm:presLayoutVars>
          <dgm:chPref val="3"/>
        </dgm:presLayoutVars>
      </dgm:prSet>
      <dgm:spPr/>
      <dgm:t>
        <a:bodyPr/>
        <a:lstStyle/>
        <a:p>
          <a:endParaRPr lang="en-IN"/>
        </a:p>
      </dgm:t>
    </dgm:pt>
    <dgm:pt modelId="{2052A6A6-07C8-4257-BED4-437DCE2FA4A1}" type="pres">
      <dgm:prSet presAssocID="{CCDDAAB6-5BF9-4E1A-9CE5-BB036EDAE20E}" presName="level3hierChild" presStyleCnt="0"/>
      <dgm:spPr/>
    </dgm:pt>
    <dgm:pt modelId="{FE9032F5-986F-4692-89B2-B5FE2223D219}" type="pres">
      <dgm:prSet presAssocID="{4DBA829F-BFC1-4B08-A265-0267AD31149C}" presName="conn2-1" presStyleLbl="parChTrans1D2" presStyleIdx="2" presStyleCnt="3"/>
      <dgm:spPr/>
      <dgm:t>
        <a:bodyPr/>
        <a:lstStyle/>
        <a:p>
          <a:endParaRPr lang="en-IN"/>
        </a:p>
      </dgm:t>
    </dgm:pt>
    <dgm:pt modelId="{ACCE1873-5FDA-4F3D-A552-F6D4E6FBA374}" type="pres">
      <dgm:prSet presAssocID="{4DBA829F-BFC1-4B08-A265-0267AD31149C}" presName="connTx" presStyleLbl="parChTrans1D2" presStyleIdx="2" presStyleCnt="3"/>
      <dgm:spPr/>
      <dgm:t>
        <a:bodyPr/>
        <a:lstStyle/>
        <a:p>
          <a:endParaRPr lang="en-IN"/>
        </a:p>
      </dgm:t>
    </dgm:pt>
    <dgm:pt modelId="{1CF836EA-9502-4D8F-B87D-BF018AD9ED4D}" type="pres">
      <dgm:prSet presAssocID="{61BD648F-140E-42C4-B768-6FC5D229C301}" presName="root2" presStyleCnt="0"/>
      <dgm:spPr/>
    </dgm:pt>
    <dgm:pt modelId="{4EEA5C59-F080-4B32-97F3-C15A06A212C8}" type="pres">
      <dgm:prSet presAssocID="{61BD648F-140E-42C4-B768-6FC5D229C301}" presName="LevelTwoTextNode" presStyleLbl="node2" presStyleIdx="2" presStyleCnt="3" custScaleX="149840" custScaleY="89805">
        <dgm:presLayoutVars>
          <dgm:chPref val="3"/>
        </dgm:presLayoutVars>
      </dgm:prSet>
      <dgm:spPr/>
      <dgm:t>
        <a:bodyPr/>
        <a:lstStyle/>
        <a:p>
          <a:endParaRPr lang="en-IN"/>
        </a:p>
      </dgm:t>
    </dgm:pt>
    <dgm:pt modelId="{63A03201-4039-4E79-8DB2-41B2F9318802}" type="pres">
      <dgm:prSet presAssocID="{61BD648F-140E-42C4-B768-6FC5D229C301}" presName="level3hierChild" presStyleCnt="0"/>
      <dgm:spPr/>
    </dgm:pt>
  </dgm:ptLst>
  <dgm:cxnLst>
    <dgm:cxn modelId="{4177EF57-8919-4D99-8D82-ACE166227525}" type="presOf" srcId="{4DBA829F-BFC1-4B08-A265-0267AD31149C}" destId="{FE9032F5-986F-4692-89B2-B5FE2223D219}" srcOrd="0" destOrd="0" presId="urn:microsoft.com/office/officeart/2008/layout/HorizontalMultiLevelHierarchy"/>
    <dgm:cxn modelId="{F65615AD-C955-43E9-92C7-25D1CBBFD243}" type="presOf" srcId="{B10BC7EA-65F8-4EA7-8C7D-4EFB2729DBE1}" destId="{42E35163-5B63-465B-882D-12A4EAF39D1E}" srcOrd="1" destOrd="0" presId="urn:microsoft.com/office/officeart/2008/layout/HorizontalMultiLevelHierarchy"/>
    <dgm:cxn modelId="{05093281-BBF1-4FC1-A134-269F021B4301}" type="presOf" srcId="{CCDDAAB6-5BF9-4E1A-9CE5-BB036EDAE20E}" destId="{0D1D9063-34A4-4B29-AA3C-FDC710D8FD65}" srcOrd="0" destOrd="0" presId="urn:microsoft.com/office/officeart/2008/layout/HorizontalMultiLevelHierarchy"/>
    <dgm:cxn modelId="{D87145BA-F8B1-4883-A246-AB5A7F03C99A}" srcId="{9D22E824-A2D3-4553-83C9-ADC84D44E983}" destId="{2211FD66-74AF-41D3-AE5C-E4885F365579}" srcOrd="0" destOrd="0" parTransId="{89836976-889B-4BB5-8605-29ACC28739C4}" sibTransId="{3B03D6A1-370F-4DF5-89CB-0935C3EE2A7C}"/>
    <dgm:cxn modelId="{C6287555-9BB1-4F80-B0D1-2072CBDD82FB}" type="presOf" srcId="{9D22E824-A2D3-4553-83C9-ADC84D44E983}" destId="{6AD2462E-351A-4D11-AE8C-72CF224D0F7B}" srcOrd="0" destOrd="0" presId="urn:microsoft.com/office/officeart/2008/layout/HorizontalMultiLevelHierarchy"/>
    <dgm:cxn modelId="{689EBE58-DE96-41AC-94A0-17C283151C5F}" type="presOf" srcId="{9B751E93-5EDC-4A07-89DF-DBA450F24E80}" destId="{8C6F52F7-31AA-4217-AD20-D42951238D06}" srcOrd="0" destOrd="0" presId="urn:microsoft.com/office/officeart/2008/layout/HorizontalMultiLevelHierarchy"/>
    <dgm:cxn modelId="{8611FE21-EFBB-4CCD-A2F5-CD1945A0855C}" type="presOf" srcId="{4DBA829F-BFC1-4B08-A265-0267AD31149C}" destId="{ACCE1873-5FDA-4F3D-A552-F6D4E6FBA374}" srcOrd="1" destOrd="0" presId="urn:microsoft.com/office/officeart/2008/layout/HorizontalMultiLevelHierarchy"/>
    <dgm:cxn modelId="{18D6B956-821F-4DDA-AEC9-8B93B7CD5C2B}" type="presOf" srcId="{B10BC7EA-65F8-4EA7-8C7D-4EFB2729DBE1}" destId="{514A3622-0F29-44B5-A02C-6692D8364938}" srcOrd="0" destOrd="0" presId="urn:microsoft.com/office/officeart/2008/layout/HorizontalMultiLevelHierarchy"/>
    <dgm:cxn modelId="{1F835CB9-98AF-4494-B192-4580F6E69B1F}" srcId="{2211FD66-74AF-41D3-AE5C-E4885F365579}" destId="{61BD648F-140E-42C4-B768-6FC5D229C301}" srcOrd="2" destOrd="0" parTransId="{4DBA829F-BFC1-4B08-A265-0267AD31149C}" sibTransId="{8E828316-CD52-4300-856D-6372F72C3F1B}"/>
    <dgm:cxn modelId="{483F23D9-7B03-4936-879C-70D6EE2D9397}" type="presOf" srcId="{61BD648F-140E-42C4-B768-6FC5D229C301}" destId="{4EEA5C59-F080-4B32-97F3-C15A06A212C8}" srcOrd="0" destOrd="0" presId="urn:microsoft.com/office/officeart/2008/layout/HorizontalMultiLevelHierarchy"/>
    <dgm:cxn modelId="{D36B2041-DB5B-4861-89C0-5D65F0E0A996}" srcId="{2211FD66-74AF-41D3-AE5C-E4885F365579}" destId="{CCDDAAB6-5BF9-4E1A-9CE5-BB036EDAE20E}" srcOrd="1" destOrd="0" parTransId="{B10BC7EA-65F8-4EA7-8C7D-4EFB2729DBE1}" sibTransId="{6BABDAFA-FA5E-4C45-B457-F0DA200E9040}"/>
    <dgm:cxn modelId="{7C22A83E-BDC4-43F9-8E3C-5627C492700A}" srcId="{2211FD66-74AF-41D3-AE5C-E4885F365579}" destId="{9B751E93-5EDC-4A07-89DF-DBA450F24E80}" srcOrd="0" destOrd="0" parTransId="{DAA8FA0F-31F5-40E1-919D-B771DB5D331D}" sibTransId="{1DDDD19B-2C89-4871-A832-DDFC919335EE}"/>
    <dgm:cxn modelId="{621D898F-CFF5-4400-8E04-B842145A9FB3}" type="presOf" srcId="{DAA8FA0F-31F5-40E1-919D-B771DB5D331D}" destId="{D0A6EC63-F18E-4CB4-B732-6C0021E271FC}" srcOrd="1" destOrd="0" presId="urn:microsoft.com/office/officeart/2008/layout/HorizontalMultiLevelHierarchy"/>
    <dgm:cxn modelId="{8CBB06C2-BB3C-49EE-9E17-C1F73013B49E}" type="presOf" srcId="{DAA8FA0F-31F5-40E1-919D-B771DB5D331D}" destId="{28A4BEE0-81FF-4569-9A86-A97D7FE138E5}" srcOrd="0" destOrd="0" presId="urn:microsoft.com/office/officeart/2008/layout/HorizontalMultiLevelHierarchy"/>
    <dgm:cxn modelId="{D0C238A3-0606-41FC-B81B-50E4F75E3CE8}" type="presOf" srcId="{2211FD66-74AF-41D3-AE5C-E4885F365579}" destId="{09D5983F-18ED-491C-9743-C9975F2DA1E0}" srcOrd="0" destOrd="0" presId="urn:microsoft.com/office/officeart/2008/layout/HorizontalMultiLevelHierarchy"/>
    <dgm:cxn modelId="{8FDC8E59-C564-4595-A3A6-8709B384CF82}" type="presParOf" srcId="{6AD2462E-351A-4D11-AE8C-72CF224D0F7B}" destId="{35C6AE31-AA16-4A2A-92D5-2C357FBDB649}" srcOrd="0" destOrd="0" presId="urn:microsoft.com/office/officeart/2008/layout/HorizontalMultiLevelHierarchy"/>
    <dgm:cxn modelId="{6471CBD9-BCFD-4AC8-843D-C401D1C54438}" type="presParOf" srcId="{35C6AE31-AA16-4A2A-92D5-2C357FBDB649}" destId="{09D5983F-18ED-491C-9743-C9975F2DA1E0}" srcOrd="0" destOrd="0" presId="urn:microsoft.com/office/officeart/2008/layout/HorizontalMultiLevelHierarchy"/>
    <dgm:cxn modelId="{D4FB173F-B560-4887-9065-659FC13107C6}" type="presParOf" srcId="{35C6AE31-AA16-4A2A-92D5-2C357FBDB649}" destId="{8D500552-5A82-4407-9848-536EE0111B91}" srcOrd="1" destOrd="0" presId="urn:microsoft.com/office/officeart/2008/layout/HorizontalMultiLevelHierarchy"/>
    <dgm:cxn modelId="{4B3C0FA0-021F-42BF-8334-9B15AFB02FA7}" type="presParOf" srcId="{8D500552-5A82-4407-9848-536EE0111B91}" destId="{28A4BEE0-81FF-4569-9A86-A97D7FE138E5}" srcOrd="0" destOrd="0" presId="urn:microsoft.com/office/officeart/2008/layout/HorizontalMultiLevelHierarchy"/>
    <dgm:cxn modelId="{D3F29D29-25CB-4A34-8687-09A45B854185}" type="presParOf" srcId="{28A4BEE0-81FF-4569-9A86-A97D7FE138E5}" destId="{D0A6EC63-F18E-4CB4-B732-6C0021E271FC}" srcOrd="0" destOrd="0" presId="urn:microsoft.com/office/officeart/2008/layout/HorizontalMultiLevelHierarchy"/>
    <dgm:cxn modelId="{924FCED7-F428-4901-B7BB-DA5C5AD38917}" type="presParOf" srcId="{8D500552-5A82-4407-9848-536EE0111B91}" destId="{AB8C42E1-291C-443C-8E2A-29C47870DB90}" srcOrd="1" destOrd="0" presId="urn:microsoft.com/office/officeart/2008/layout/HorizontalMultiLevelHierarchy"/>
    <dgm:cxn modelId="{F73E053E-09CF-498E-BBBB-E1DCFC0C5D45}" type="presParOf" srcId="{AB8C42E1-291C-443C-8E2A-29C47870DB90}" destId="{8C6F52F7-31AA-4217-AD20-D42951238D06}" srcOrd="0" destOrd="0" presId="urn:microsoft.com/office/officeart/2008/layout/HorizontalMultiLevelHierarchy"/>
    <dgm:cxn modelId="{B22F1C82-F0B8-423F-9658-2B18CA3B225E}" type="presParOf" srcId="{AB8C42E1-291C-443C-8E2A-29C47870DB90}" destId="{6C2EE090-6250-480B-AE33-0D179C618456}" srcOrd="1" destOrd="0" presId="urn:microsoft.com/office/officeart/2008/layout/HorizontalMultiLevelHierarchy"/>
    <dgm:cxn modelId="{42A67971-87E2-46B4-B249-F1D24B021EB0}" type="presParOf" srcId="{8D500552-5A82-4407-9848-536EE0111B91}" destId="{514A3622-0F29-44B5-A02C-6692D8364938}" srcOrd="2" destOrd="0" presId="urn:microsoft.com/office/officeart/2008/layout/HorizontalMultiLevelHierarchy"/>
    <dgm:cxn modelId="{4182D949-83CB-4C1D-8E8C-C2EE84933034}" type="presParOf" srcId="{514A3622-0F29-44B5-A02C-6692D8364938}" destId="{42E35163-5B63-465B-882D-12A4EAF39D1E}" srcOrd="0" destOrd="0" presId="urn:microsoft.com/office/officeart/2008/layout/HorizontalMultiLevelHierarchy"/>
    <dgm:cxn modelId="{BBFC7B08-70A5-407A-BFC3-509FE8E2671F}" type="presParOf" srcId="{8D500552-5A82-4407-9848-536EE0111B91}" destId="{637CB008-0AF6-4EAD-8116-490752BEE15C}" srcOrd="3" destOrd="0" presId="urn:microsoft.com/office/officeart/2008/layout/HorizontalMultiLevelHierarchy"/>
    <dgm:cxn modelId="{3975F952-F772-42E2-B262-355339BF80B5}" type="presParOf" srcId="{637CB008-0AF6-4EAD-8116-490752BEE15C}" destId="{0D1D9063-34A4-4B29-AA3C-FDC710D8FD65}" srcOrd="0" destOrd="0" presId="urn:microsoft.com/office/officeart/2008/layout/HorizontalMultiLevelHierarchy"/>
    <dgm:cxn modelId="{BDB81207-C297-44F7-96D0-8C3074D005F4}" type="presParOf" srcId="{637CB008-0AF6-4EAD-8116-490752BEE15C}" destId="{2052A6A6-07C8-4257-BED4-437DCE2FA4A1}" srcOrd="1" destOrd="0" presId="urn:microsoft.com/office/officeart/2008/layout/HorizontalMultiLevelHierarchy"/>
    <dgm:cxn modelId="{B55194FC-C1E2-406B-8443-A1B09396434B}" type="presParOf" srcId="{8D500552-5A82-4407-9848-536EE0111B91}" destId="{FE9032F5-986F-4692-89B2-B5FE2223D219}" srcOrd="4" destOrd="0" presId="urn:microsoft.com/office/officeart/2008/layout/HorizontalMultiLevelHierarchy"/>
    <dgm:cxn modelId="{899435E5-1C90-47F2-8FE4-4B9226ABC005}" type="presParOf" srcId="{FE9032F5-986F-4692-89B2-B5FE2223D219}" destId="{ACCE1873-5FDA-4F3D-A552-F6D4E6FBA374}" srcOrd="0" destOrd="0" presId="urn:microsoft.com/office/officeart/2008/layout/HorizontalMultiLevelHierarchy"/>
    <dgm:cxn modelId="{B265C791-D637-45C5-99F8-5C72B1B44255}" type="presParOf" srcId="{8D500552-5A82-4407-9848-536EE0111B91}" destId="{1CF836EA-9502-4D8F-B87D-BF018AD9ED4D}" srcOrd="5" destOrd="0" presId="urn:microsoft.com/office/officeart/2008/layout/HorizontalMultiLevelHierarchy"/>
    <dgm:cxn modelId="{E26F5DCF-DED4-4C0B-9484-0275074CDFE0}" type="presParOf" srcId="{1CF836EA-9502-4D8F-B87D-BF018AD9ED4D}" destId="{4EEA5C59-F080-4B32-97F3-C15A06A212C8}" srcOrd="0" destOrd="0" presId="urn:microsoft.com/office/officeart/2008/layout/HorizontalMultiLevelHierarchy"/>
    <dgm:cxn modelId="{69FB4399-9D10-4324-A369-34824046A1C2}" type="presParOf" srcId="{1CF836EA-9502-4D8F-B87D-BF018AD9ED4D}" destId="{63A03201-4039-4E79-8DB2-41B2F9318802}"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B09A0-9A0B-4CFE-BAC2-DF2B96D72DF2}" type="doc">
      <dgm:prSet loTypeId="urn:microsoft.com/office/officeart/2005/8/layout/chevron1" loCatId="process" qsTypeId="urn:microsoft.com/office/officeart/2005/8/quickstyle/simple1" qsCatId="simple" csTypeId="urn:microsoft.com/office/officeart/2005/8/colors/accent1_2" csCatId="accent1" phldr="1"/>
      <dgm:spPr/>
    </dgm:pt>
    <dgm:pt modelId="{4F89325B-2183-4D5B-8F18-6504F29851C8}">
      <dgm:prSet phldrT="[Text]" custT="1"/>
      <dgm:spPr/>
      <dgm:t>
        <a:bodyPr/>
        <a:lstStyle/>
        <a:p>
          <a:r>
            <a:rPr lang="en-IN" sz="2400" b="1" u="sng" dirty="0" smtClean="0">
              <a:solidFill>
                <a:schemeClr val="bg1"/>
              </a:solidFill>
            </a:rPr>
            <a:t>Retention grooves</a:t>
          </a:r>
          <a:endParaRPr lang="en-IN" sz="2400" b="1" u="sng" dirty="0">
            <a:solidFill>
              <a:schemeClr val="bg1"/>
            </a:solidFill>
          </a:endParaRPr>
        </a:p>
      </dgm:t>
    </dgm:pt>
    <dgm:pt modelId="{1AD96BE0-1C7A-4D49-8B8E-243B653AADCE}" type="parTrans" cxnId="{49C3ED3A-7B49-418F-9883-4A80D590AD67}">
      <dgm:prSet/>
      <dgm:spPr/>
      <dgm:t>
        <a:bodyPr/>
        <a:lstStyle/>
        <a:p>
          <a:endParaRPr lang="en-IN"/>
        </a:p>
      </dgm:t>
    </dgm:pt>
    <dgm:pt modelId="{812E5B8D-7AF1-4210-9112-66378D3585A2}" type="sibTrans" cxnId="{49C3ED3A-7B49-418F-9883-4A80D590AD67}">
      <dgm:prSet/>
      <dgm:spPr/>
      <dgm:t>
        <a:bodyPr/>
        <a:lstStyle/>
        <a:p>
          <a:endParaRPr lang="en-IN"/>
        </a:p>
      </dgm:t>
    </dgm:pt>
    <dgm:pt modelId="{1A47B940-A6C1-4BE4-9E09-B6122E054823}">
      <dgm:prSet phldrT="[Text]" custT="1"/>
      <dgm:spPr/>
      <dgm:t>
        <a:bodyPr/>
        <a:lstStyle/>
        <a:p>
          <a:r>
            <a:rPr lang="en-IN" sz="2400" b="1" dirty="0" smtClean="0">
              <a:solidFill>
                <a:schemeClr val="bg1"/>
              </a:solidFill>
            </a:rPr>
            <a:t>No. ¼ bur</a:t>
          </a:r>
          <a:endParaRPr lang="en-IN" sz="2400" b="1" dirty="0">
            <a:solidFill>
              <a:schemeClr val="bg1"/>
            </a:solidFill>
          </a:endParaRPr>
        </a:p>
      </dgm:t>
    </dgm:pt>
    <dgm:pt modelId="{80DA345D-58E0-4D1E-938D-E5E8D04B4E21}" type="parTrans" cxnId="{60D10DD2-D01F-4184-950C-0AC19DB03AF6}">
      <dgm:prSet/>
      <dgm:spPr/>
      <dgm:t>
        <a:bodyPr/>
        <a:lstStyle/>
        <a:p>
          <a:endParaRPr lang="en-IN"/>
        </a:p>
      </dgm:t>
    </dgm:pt>
    <dgm:pt modelId="{27AE46EB-41E8-4C86-8491-C3DADE6C8692}" type="sibTrans" cxnId="{60D10DD2-D01F-4184-950C-0AC19DB03AF6}">
      <dgm:prSet/>
      <dgm:spPr/>
      <dgm:t>
        <a:bodyPr/>
        <a:lstStyle/>
        <a:p>
          <a:endParaRPr lang="en-IN"/>
        </a:p>
      </dgm:t>
    </dgm:pt>
    <dgm:pt modelId="{B0BC10EF-B54F-4301-8A08-3D80F44D5A8D}">
      <dgm:prSet/>
      <dgm:spPr/>
      <dgm:t>
        <a:bodyPr/>
        <a:lstStyle/>
        <a:p>
          <a:r>
            <a:rPr lang="en-IN" b="1" smtClean="0">
              <a:solidFill>
                <a:schemeClr val="bg1"/>
              </a:solidFill>
            </a:rPr>
            <a:t>0.25 mm depth</a:t>
          </a:r>
          <a:endParaRPr lang="en-IN"/>
        </a:p>
      </dgm:t>
    </dgm:pt>
    <dgm:pt modelId="{C49783A0-7CCE-4755-87C9-02E2332057FF}" type="parTrans" cxnId="{01EF7DE9-28A9-4AE3-BBE4-67672974C7DB}">
      <dgm:prSet/>
      <dgm:spPr/>
      <dgm:t>
        <a:bodyPr/>
        <a:lstStyle/>
        <a:p>
          <a:endParaRPr lang="en-IN"/>
        </a:p>
      </dgm:t>
    </dgm:pt>
    <dgm:pt modelId="{C20B8903-FDE6-4FFB-A1CC-26FFD6E713AB}" type="sibTrans" cxnId="{01EF7DE9-28A9-4AE3-BBE4-67672974C7DB}">
      <dgm:prSet/>
      <dgm:spPr/>
      <dgm:t>
        <a:bodyPr/>
        <a:lstStyle/>
        <a:p>
          <a:endParaRPr lang="en-IN"/>
        </a:p>
      </dgm:t>
    </dgm:pt>
    <dgm:pt modelId="{CC8CB077-FF7F-4F43-94EF-2EA187CCD199}" type="pres">
      <dgm:prSet presAssocID="{612B09A0-9A0B-4CFE-BAC2-DF2B96D72DF2}" presName="Name0" presStyleCnt="0">
        <dgm:presLayoutVars>
          <dgm:dir/>
          <dgm:animLvl val="lvl"/>
          <dgm:resizeHandles val="exact"/>
        </dgm:presLayoutVars>
      </dgm:prSet>
      <dgm:spPr/>
    </dgm:pt>
    <dgm:pt modelId="{1E2727C6-F20C-4C4E-A3EA-FD3C8C4B54DA}" type="pres">
      <dgm:prSet presAssocID="{4F89325B-2183-4D5B-8F18-6504F29851C8}" presName="parTxOnly" presStyleLbl="node1" presStyleIdx="0" presStyleCnt="3" custLinFactNeighborY="-78987">
        <dgm:presLayoutVars>
          <dgm:chMax val="0"/>
          <dgm:chPref val="0"/>
          <dgm:bulletEnabled val="1"/>
        </dgm:presLayoutVars>
      </dgm:prSet>
      <dgm:spPr/>
      <dgm:t>
        <a:bodyPr/>
        <a:lstStyle/>
        <a:p>
          <a:endParaRPr lang="en-IN"/>
        </a:p>
      </dgm:t>
    </dgm:pt>
    <dgm:pt modelId="{AE5436DA-4167-4423-86CD-A542E3B8A513}" type="pres">
      <dgm:prSet presAssocID="{812E5B8D-7AF1-4210-9112-66378D3585A2}" presName="parTxOnlySpace" presStyleCnt="0"/>
      <dgm:spPr/>
    </dgm:pt>
    <dgm:pt modelId="{292A27B2-60E3-41CC-89DF-392114DF1A28}" type="pres">
      <dgm:prSet presAssocID="{1A47B940-A6C1-4BE4-9E09-B6122E054823}" presName="parTxOnly" presStyleLbl="node1" presStyleIdx="1" presStyleCnt="3" custLinFactNeighborY="-78991">
        <dgm:presLayoutVars>
          <dgm:chMax val="0"/>
          <dgm:chPref val="0"/>
          <dgm:bulletEnabled val="1"/>
        </dgm:presLayoutVars>
      </dgm:prSet>
      <dgm:spPr/>
      <dgm:t>
        <a:bodyPr/>
        <a:lstStyle/>
        <a:p>
          <a:endParaRPr lang="en-IN"/>
        </a:p>
      </dgm:t>
    </dgm:pt>
    <dgm:pt modelId="{96FBC0F4-F762-4F02-B63C-3672190B5B41}" type="pres">
      <dgm:prSet presAssocID="{27AE46EB-41E8-4C86-8491-C3DADE6C8692}" presName="parTxOnlySpace" presStyleCnt="0"/>
      <dgm:spPr/>
    </dgm:pt>
    <dgm:pt modelId="{2E63ECAE-91F2-461A-A602-C2DDB15ADD8C}" type="pres">
      <dgm:prSet presAssocID="{B0BC10EF-B54F-4301-8A08-3D80F44D5A8D}" presName="parTxOnly" presStyleLbl="node1" presStyleIdx="2" presStyleCnt="3" custLinFactNeighborY="-78987">
        <dgm:presLayoutVars>
          <dgm:chMax val="0"/>
          <dgm:chPref val="0"/>
          <dgm:bulletEnabled val="1"/>
        </dgm:presLayoutVars>
      </dgm:prSet>
      <dgm:spPr/>
      <dgm:t>
        <a:bodyPr/>
        <a:lstStyle/>
        <a:p>
          <a:endParaRPr lang="en-IN"/>
        </a:p>
      </dgm:t>
    </dgm:pt>
  </dgm:ptLst>
  <dgm:cxnLst>
    <dgm:cxn modelId="{01EF7DE9-28A9-4AE3-BBE4-67672974C7DB}" srcId="{612B09A0-9A0B-4CFE-BAC2-DF2B96D72DF2}" destId="{B0BC10EF-B54F-4301-8A08-3D80F44D5A8D}" srcOrd="2" destOrd="0" parTransId="{C49783A0-7CCE-4755-87C9-02E2332057FF}" sibTransId="{C20B8903-FDE6-4FFB-A1CC-26FFD6E713AB}"/>
    <dgm:cxn modelId="{87223481-DC17-4901-8FF2-0F4E2E74AA3B}" type="presOf" srcId="{1A47B940-A6C1-4BE4-9E09-B6122E054823}" destId="{292A27B2-60E3-41CC-89DF-392114DF1A28}" srcOrd="0" destOrd="0" presId="urn:microsoft.com/office/officeart/2005/8/layout/chevron1"/>
    <dgm:cxn modelId="{60D10DD2-D01F-4184-950C-0AC19DB03AF6}" srcId="{612B09A0-9A0B-4CFE-BAC2-DF2B96D72DF2}" destId="{1A47B940-A6C1-4BE4-9E09-B6122E054823}" srcOrd="1" destOrd="0" parTransId="{80DA345D-58E0-4D1E-938D-E5E8D04B4E21}" sibTransId="{27AE46EB-41E8-4C86-8491-C3DADE6C8692}"/>
    <dgm:cxn modelId="{3F61EF06-CFA7-4114-BA40-67232D0439F2}" type="presOf" srcId="{612B09A0-9A0B-4CFE-BAC2-DF2B96D72DF2}" destId="{CC8CB077-FF7F-4F43-94EF-2EA187CCD199}" srcOrd="0" destOrd="0" presId="urn:microsoft.com/office/officeart/2005/8/layout/chevron1"/>
    <dgm:cxn modelId="{49C3ED3A-7B49-418F-9883-4A80D590AD67}" srcId="{612B09A0-9A0B-4CFE-BAC2-DF2B96D72DF2}" destId="{4F89325B-2183-4D5B-8F18-6504F29851C8}" srcOrd="0" destOrd="0" parTransId="{1AD96BE0-1C7A-4D49-8B8E-243B653AADCE}" sibTransId="{812E5B8D-7AF1-4210-9112-66378D3585A2}"/>
    <dgm:cxn modelId="{3D518B46-753A-4D33-A88A-1410F8861BA1}" type="presOf" srcId="{4F89325B-2183-4D5B-8F18-6504F29851C8}" destId="{1E2727C6-F20C-4C4E-A3EA-FD3C8C4B54DA}" srcOrd="0" destOrd="0" presId="urn:microsoft.com/office/officeart/2005/8/layout/chevron1"/>
    <dgm:cxn modelId="{71A1F0B5-1A50-4443-9E92-1109D3CEC4DA}" type="presOf" srcId="{B0BC10EF-B54F-4301-8A08-3D80F44D5A8D}" destId="{2E63ECAE-91F2-461A-A602-C2DDB15ADD8C}" srcOrd="0" destOrd="0" presId="urn:microsoft.com/office/officeart/2005/8/layout/chevron1"/>
    <dgm:cxn modelId="{9AEC36B6-D276-4DCB-BA9B-A97073BF6485}" type="presParOf" srcId="{CC8CB077-FF7F-4F43-94EF-2EA187CCD199}" destId="{1E2727C6-F20C-4C4E-A3EA-FD3C8C4B54DA}" srcOrd="0" destOrd="0" presId="urn:microsoft.com/office/officeart/2005/8/layout/chevron1"/>
    <dgm:cxn modelId="{E36C977A-B2DF-4E7B-8D1D-80EF15E3922C}" type="presParOf" srcId="{CC8CB077-FF7F-4F43-94EF-2EA187CCD199}" destId="{AE5436DA-4167-4423-86CD-A542E3B8A513}" srcOrd="1" destOrd="0" presId="urn:microsoft.com/office/officeart/2005/8/layout/chevron1"/>
    <dgm:cxn modelId="{1AC5E274-BFF4-4697-A81E-E8EC67D5B7CE}" type="presParOf" srcId="{CC8CB077-FF7F-4F43-94EF-2EA187CCD199}" destId="{292A27B2-60E3-41CC-89DF-392114DF1A28}" srcOrd="2" destOrd="0" presId="urn:microsoft.com/office/officeart/2005/8/layout/chevron1"/>
    <dgm:cxn modelId="{EB42D7AD-82AE-46B9-A707-479F8B837EC3}" type="presParOf" srcId="{CC8CB077-FF7F-4F43-94EF-2EA187CCD199}" destId="{96FBC0F4-F762-4F02-B63C-3672190B5B41}" srcOrd="3" destOrd="0" presId="urn:microsoft.com/office/officeart/2005/8/layout/chevron1"/>
    <dgm:cxn modelId="{27B5FEC4-DDC4-41CC-BF23-5F9FC3C52D59}" type="presParOf" srcId="{CC8CB077-FF7F-4F43-94EF-2EA187CCD199}" destId="{2E63ECAE-91F2-461A-A602-C2DDB15ADD8C}"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1F04D-5F90-472C-8238-884373EFCB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AC7B928-6F82-4527-91E0-94454A55C39D}">
      <dgm:prSet/>
      <dgm:spPr/>
      <dgm:t>
        <a:bodyPr/>
        <a:lstStyle/>
        <a:p>
          <a:pPr rtl="0"/>
          <a:r>
            <a:rPr lang="en-IN" b="1" i="0" dirty="0" smtClean="0"/>
            <a:t>Conventional Class V tooth preparation.</a:t>
          </a:r>
          <a:endParaRPr lang="en-IN" b="0" i="0" dirty="0"/>
        </a:p>
      </dgm:t>
    </dgm:pt>
    <dgm:pt modelId="{615E24FB-72C3-47AE-A626-43D9D1A517B2}" type="parTrans" cxnId="{F0A19D81-7A20-43D8-8FF0-A09C90E11E77}">
      <dgm:prSet/>
      <dgm:spPr/>
      <dgm:t>
        <a:bodyPr/>
        <a:lstStyle/>
        <a:p>
          <a:endParaRPr lang="en-IN"/>
        </a:p>
      </dgm:t>
    </dgm:pt>
    <dgm:pt modelId="{5F234088-06F2-48B5-84BB-44E1A4BF8C98}" type="sibTrans" cxnId="{F0A19D81-7A20-43D8-8FF0-A09C90E11E77}">
      <dgm:prSet/>
      <dgm:spPr/>
      <dgm:t>
        <a:bodyPr/>
        <a:lstStyle/>
        <a:p>
          <a:endParaRPr lang="en-IN"/>
        </a:p>
      </dgm:t>
    </dgm:pt>
    <dgm:pt modelId="{61368BFA-09FB-4D4B-B020-56537A4BE036}" type="pres">
      <dgm:prSet presAssocID="{E011F04D-5F90-472C-8238-884373EFCBAC}" presName="linear" presStyleCnt="0">
        <dgm:presLayoutVars>
          <dgm:animLvl val="lvl"/>
          <dgm:resizeHandles val="exact"/>
        </dgm:presLayoutVars>
      </dgm:prSet>
      <dgm:spPr/>
      <dgm:t>
        <a:bodyPr/>
        <a:lstStyle/>
        <a:p>
          <a:endParaRPr lang="en-IN"/>
        </a:p>
      </dgm:t>
    </dgm:pt>
    <dgm:pt modelId="{E4E728AC-75DE-4DEB-A04C-B82781E6A926}" type="pres">
      <dgm:prSet presAssocID="{7AC7B928-6F82-4527-91E0-94454A55C39D}" presName="parentText" presStyleLbl="node1" presStyleIdx="0" presStyleCnt="1">
        <dgm:presLayoutVars>
          <dgm:chMax val="0"/>
          <dgm:bulletEnabled val="1"/>
        </dgm:presLayoutVars>
      </dgm:prSet>
      <dgm:spPr/>
      <dgm:t>
        <a:bodyPr/>
        <a:lstStyle/>
        <a:p>
          <a:endParaRPr lang="en-IN"/>
        </a:p>
      </dgm:t>
    </dgm:pt>
  </dgm:ptLst>
  <dgm:cxnLst>
    <dgm:cxn modelId="{F0A19D81-7A20-43D8-8FF0-A09C90E11E77}" srcId="{E011F04D-5F90-472C-8238-884373EFCBAC}" destId="{7AC7B928-6F82-4527-91E0-94454A55C39D}" srcOrd="0" destOrd="0" parTransId="{615E24FB-72C3-47AE-A626-43D9D1A517B2}" sibTransId="{5F234088-06F2-48B5-84BB-44E1A4BF8C98}"/>
    <dgm:cxn modelId="{E3EA2604-3FE0-4381-9168-DA5C8CD031EE}" type="presOf" srcId="{7AC7B928-6F82-4527-91E0-94454A55C39D}" destId="{E4E728AC-75DE-4DEB-A04C-B82781E6A926}" srcOrd="0" destOrd="0" presId="urn:microsoft.com/office/officeart/2005/8/layout/vList2"/>
    <dgm:cxn modelId="{C513CD4C-251A-4155-A16A-95454F7881ED}" type="presOf" srcId="{E011F04D-5F90-472C-8238-884373EFCBAC}" destId="{61368BFA-09FB-4D4B-B020-56537A4BE036}" srcOrd="0" destOrd="0" presId="urn:microsoft.com/office/officeart/2005/8/layout/vList2"/>
    <dgm:cxn modelId="{1378185C-BBBB-49D9-90A9-7D60B296E9BB}" type="presParOf" srcId="{61368BFA-09FB-4D4B-B020-56537A4BE036}" destId="{E4E728AC-75DE-4DEB-A04C-B82781E6A926}"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47C0060B-8C60-4776-9B3D-DA0A12D2BD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7E718C7-724A-4FD6-8F2F-11A945083DA5}">
      <dgm:prSet/>
      <dgm:spPr/>
      <dgm:t>
        <a:bodyPr/>
        <a:lstStyle/>
        <a:p>
          <a:pPr rtl="0"/>
          <a:r>
            <a:rPr lang="en-IN" b="1" i="0" dirty="0" smtClean="0"/>
            <a:t>B, Initial tooth preparation with 90-degree cavosurface margins and axial wall depth</a:t>
          </a:r>
          <a:br>
            <a:rPr lang="en-IN" b="1" i="0" dirty="0" smtClean="0"/>
          </a:br>
          <a:r>
            <a:rPr lang="en-IN" b="1" i="0" dirty="0" smtClean="0"/>
            <a:t>of 0.75 mm.</a:t>
          </a:r>
          <a:endParaRPr lang="en-IN" b="0" i="0" dirty="0"/>
        </a:p>
      </dgm:t>
    </dgm:pt>
    <dgm:pt modelId="{E6D16B9F-ABF2-4B74-A197-F06318780DE7}" type="parTrans" cxnId="{8140496B-7EA9-4E92-BF39-D5E4EA1EFA0E}">
      <dgm:prSet/>
      <dgm:spPr/>
      <dgm:t>
        <a:bodyPr/>
        <a:lstStyle/>
        <a:p>
          <a:endParaRPr lang="en-IN"/>
        </a:p>
      </dgm:t>
    </dgm:pt>
    <dgm:pt modelId="{9514BAB2-499F-4D58-A808-A0E0F29A66E7}" type="sibTrans" cxnId="{8140496B-7EA9-4E92-BF39-D5E4EA1EFA0E}">
      <dgm:prSet/>
      <dgm:spPr/>
      <dgm:t>
        <a:bodyPr/>
        <a:lstStyle/>
        <a:p>
          <a:endParaRPr lang="en-IN"/>
        </a:p>
      </dgm:t>
    </dgm:pt>
    <dgm:pt modelId="{BCAED60E-36D0-4828-9D54-60965AA194AC}" type="pres">
      <dgm:prSet presAssocID="{47C0060B-8C60-4776-9B3D-DA0A12D2BD1D}" presName="linear" presStyleCnt="0">
        <dgm:presLayoutVars>
          <dgm:animLvl val="lvl"/>
          <dgm:resizeHandles val="exact"/>
        </dgm:presLayoutVars>
      </dgm:prSet>
      <dgm:spPr/>
      <dgm:t>
        <a:bodyPr/>
        <a:lstStyle/>
        <a:p>
          <a:endParaRPr lang="en-IN"/>
        </a:p>
      </dgm:t>
    </dgm:pt>
    <dgm:pt modelId="{53084FA7-9A8E-4B5E-B47F-CDA1AF21C485}" type="pres">
      <dgm:prSet presAssocID="{B7E718C7-724A-4FD6-8F2F-11A945083DA5}" presName="parentText" presStyleLbl="node1" presStyleIdx="0" presStyleCnt="1">
        <dgm:presLayoutVars>
          <dgm:chMax val="0"/>
          <dgm:bulletEnabled val="1"/>
        </dgm:presLayoutVars>
      </dgm:prSet>
      <dgm:spPr/>
      <dgm:t>
        <a:bodyPr/>
        <a:lstStyle/>
        <a:p>
          <a:endParaRPr lang="en-IN"/>
        </a:p>
      </dgm:t>
    </dgm:pt>
  </dgm:ptLst>
  <dgm:cxnLst>
    <dgm:cxn modelId="{12BF4898-F9AB-439D-AEC6-F4572BC6C212}" type="presOf" srcId="{B7E718C7-724A-4FD6-8F2F-11A945083DA5}" destId="{53084FA7-9A8E-4B5E-B47F-CDA1AF21C485}" srcOrd="0" destOrd="0" presId="urn:microsoft.com/office/officeart/2005/8/layout/vList2"/>
    <dgm:cxn modelId="{B8CC5D4B-FC42-4601-9643-172AB19BE0FF}" type="presOf" srcId="{47C0060B-8C60-4776-9B3D-DA0A12D2BD1D}" destId="{BCAED60E-36D0-4828-9D54-60965AA194AC}" srcOrd="0" destOrd="0" presId="urn:microsoft.com/office/officeart/2005/8/layout/vList2"/>
    <dgm:cxn modelId="{8140496B-7EA9-4E92-BF39-D5E4EA1EFA0E}" srcId="{47C0060B-8C60-4776-9B3D-DA0A12D2BD1D}" destId="{B7E718C7-724A-4FD6-8F2F-11A945083DA5}" srcOrd="0" destOrd="0" parTransId="{E6D16B9F-ABF2-4B74-A197-F06318780DE7}" sibTransId="{9514BAB2-499F-4D58-A808-A0E0F29A66E7}"/>
    <dgm:cxn modelId="{ABF79AFF-F19D-4067-A8E6-F93A870A7770}" type="presParOf" srcId="{BCAED60E-36D0-4828-9D54-60965AA194AC}" destId="{53084FA7-9A8E-4B5E-B47F-CDA1AF21C485}"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738759EC-2088-4BA6-BE16-F75DC578C8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4B77A68-B5A2-48EE-B41C-93535DDC4E3E}">
      <dgm:prSet/>
      <dgm:spPr/>
      <dgm:t>
        <a:bodyPr/>
        <a:lstStyle/>
        <a:p>
          <a:pPr rtl="0"/>
          <a:r>
            <a:rPr lang="en-IN" b="1" i="0" dirty="0" smtClean="0">
              <a:latin typeface="Arial" pitchFamily="34" charset="0"/>
              <a:cs typeface="Arial" pitchFamily="34" charset="0"/>
            </a:rPr>
            <a:t>C, Remaining infected dentin excavated and</a:t>
          </a:r>
          <a:br>
            <a:rPr lang="en-IN" b="1" i="0" dirty="0" smtClean="0">
              <a:latin typeface="Arial" pitchFamily="34" charset="0"/>
              <a:cs typeface="Arial" pitchFamily="34" charset="0"/>
            </a:rPr>
          </a:br>
          <a:r>
            <a:rPr lang="en-IN" b="1" i="0" dirty="0" err="1" smtClean="0">
              <a:latin typeface="Arial" pitchFamily="34" charset="0"/>
              <a:cs typeface="Arial" pitchFamily="34" charset="0"/>
            </a:rPr>
            <a:t>incisal</a:t>
          </a:r>
          <a:r>
            <a:rPr lang="en-IN" b="1" i="0" dirty="0" smtClean="0">
              <a:latin typeface="Arial" pitchFamily="34" charset="0"/>
              <a:cs typeface="Arial" pitchFamily="34" charset="0"/>
            </a:rPr>
            <a:t> and gingival retention form prepared.</a:t>
          </a:r>
          <a:endParaRPr lang="en-IN" b="0" i="0" dirty="0">
            <a:latin typeface="Arial" pitchFamily="34" charset="0"/>
            <a:cs typeface="Arial" pitchFamily="34" charset="0"/>
          </a:endParaRPr>
        </a:p>
      </dgm:t>
    </dgm:pt>
    <dgm:pt modelId="{E8D9CFEB-1A3F-45CD-8C8B-62AEA3399EC8}" type="parTrans" cxnId="{98FB24D7-5053-4D98-B905-846730831D55}">
      <dgm:prSet/>
      <dgm:spPr/>
      <dgm:t>
        <a:bodyPr/>
        <a:lstStyle/>
        <a:p>
          <a:endParaRPr lang="en-IN"/>
        </a:p>
      </dgm:t>
    </dgm:pt>
    <dgm:pt modelId="{37E98030-2DD7-4C37-A102-293FF297FEDF}" type="sibTrans" cxnId="{98FB24D7-5053-4D98-B905-846730831D55}">
      <dgm:prSet/>
      <dgm:spPr/>
      <dgm:t>
        <a:bodyPr/>
        <a:lstStyle/>
        <a:p>
          <a:endParaRPr lang="en-IN"/>
        </a:p>
      </dgm:t>
    </dgm:pt>
    <dgm:pt modelId="{161FE367-1374-422E-ACBC-BEBAD0E1CD20}" type="pres">
      <dgm:prSet presAssocID="{738759EC-2088-4BA6-BE16-F75DC578C8C2}" presName="linear" presStyleCnt="0">
        <dgm:presLayoutVars>
          <dgm:animLvl val="lvl"/>
          <dgm:resizeHandles val="exact"/>
        </dgm:presLayoutVars>
      </dgm:prSet>
      <dgm:spPr/>
      <dgm:t>
        <a:bodyPr/>
        <a:lstStyle/>
        <a:p>
          <a:endParaRPr lang="en-IN"/>
        </a:p>
      </dgm:t>
    </dgm:pt>
    <dgm:pt modelId="{64C0A366-3A84-48F0-AB7E-8D83E68D1C59}" type="pres">
      <dgm:prSet presAssocID="{F4B77A68-B5A2-48EE-B41C-93535DDC4E3E}" presName="parentText" presStyleLbl="node1" presStyleIdx="0" presStyleCnt="1">
        <dgm:presLayoutVars>
          <dgm:chMax val="0"/>
          <dgm:bulletEnabled val="1"/>
        </dgm:presLayoutVars>
      </dgm:prSet>
      <dgm:spPr/>
      <dgm:t>
        <a:bodyPr/>
        <a:lstStyle/>
        <a:p>
          <a:endParaRPr lang="en-IN"/>
        </a:p>
      </dgm:t>
    </dgm:pt>
  </dgm:ptLst>
  <dgm:cxnLst>
    <dgm:cxn modelId="{57C4B341-FB9F-4DAA-BECC-B544B7F171D9}" type="presOf" srcId="{F4B77A68-B5A2-48EE-B41C-93535DDC4E3E}" destId="{64C0A366-3A84-48F0-AB7E-8D83E68D1C59}" srcOrd="0" destOrd="0" presId="urn:microsoft.com/office/officeart/2005/8/layout/vList2"/>
    <dgm:cxn modelId="{98FB24D7-5053-4D98-B905-846730831D55}" srcId="{738759EC-2088-4BA6-BE16-F75DC578C8C2}" destId="{F4B77A68-B5A2-48EE-B41C-93535DDC4E3E}" srcOrd="0" destOrd="0" parTransId="{E8D9CFEB-1A3F-45CD-8C8B-62AEA3399EC8}" sibTransId="{37E98030-2DD7-4C37-A102-293FF297FEDF}"/>
    <dgm:cxn modelId="{339C8C62-B224-4A21-BBDF-8D40E9597BAF}" type="presOf" srcId="{738759EC-2088-4BA6-BE16-F75DC578C8C2}" destId="{161FE367-1374-422E-ACBC-BEBAD0E1CD20}" srcOrd="0" destOrd="0" presId="urn:microsoft.com/office/officeart/2005/8/layout/vList2"/>
    <dgm:cxn modelId="{2A6F5FC2-6A32-461C-AA40-74A624CA1ABB}" type="presParOf" srcId="{161FE367-1374-422E-ACBC-BEBAD0E1CD20}" destId="{64C0A366-3A84-48F0-AB7E-8D83E68D1C59}"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9D0B2642-36E5-49F0-BA96-7D64216CD4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C6B4189-7DA1-42F3-96D7-21493C0666CB}">
      <dgm:prSet/>
      <dgm:spPr/>
      <dgm:t>
        <a:bodyPr/>
        <a:lstStyle/>
        <a:p>
          <a:pPr rtl="0"/>
          <a:r>
            <a:rPr lang="en-IN" b="1" i="0" dirty="0" smtClean="0"/>
            <a:t>BEVELED CONVENTIONAL CLASS V TOOTH PREPARATION</a:t>
          </a:r>
          <a:endParaRPr lang="en-IN" b="0" i="0" dirty="0"/>
        </a:p>
      </dgm:t>
    </dgm:pt>
    <dgm:pt modelId="{6E989817-980A-40FE-BFFC-A9E1E5C78A1C}" type="parTrans" cxnId="{02278927-3B4C-4B9C-91F7-8B4CC4A5D9E4}">
      <dgm:prSet/>
      <dgm:spPr/>
      <dgm:t>
        <a:bodyPr/>
        <a:lstStyle/>
        <a:p>
          <a:endParaRPr lang="en-IN"/>
        </a:p>
      </dgm:t>
    </dgm:pt>
    <dgm:pt modelId="{55D01AAF-FDA9-4827-98C8-4152C26B81EF}" type="sibTrans" cxnId="{02278927-3B4C-4B9C-91F7-8B4CC4A5D9E4}">
      <dgm:prSet/>
      <dgm:spPr/>
      <dgm:t>
        <a:bodyPr/>
        <a:lstStyle/>
        <a:p>
          <a:endParaRPr lang="en-IN"/>
        </a:p>
      </dgm:t>
    </dgm:pt>
    <dgm:pt modelId="{0F26E59C-6402-4B41-9E69-0DD8FEB41342}" type="pres">
      <dgm:prSet presAssocID="{9D0B2642-36E5-49F0-BA96-7D64216CD488}" presName="linear" presStyleCnt="0">
        <dgm:presLayoutVars>
          <dgm:animLvl val="lvl"/>
          <dgm:resizeHandles val="exact"/>
        </dgm:presLayoutVars>
      </dgm:prSet>
      <dgm:spPr/>
      <dgm:t>
        <a:bodyPr/>
        <a:lstStyle/>
        <a:p>
          <a:endParaRPr lang="en-IN"/>
        </a:p>
      </dgm:t>
    </dgm:pt>
    <dgm:pt modelId="{09EB1833-5424-4AFF-A0E2-761C4BA15639}" type="pres">
      <dgm:prSet presAssocID="{1C6B4189-7DA1-42F3-96D7-21493C0666CB}" presName="parentText" presStyleLbl="node1" presStyleIdx="0" presStyleCnt="1">
        <dgm:presLayoutVars>
          <dgm:chMax val="0"/>
          <dgm:bulletEnabled val="1"/>
        </dgm:presLayoutVars>
      </dgm:prSet>
      <dgm:spPr/>
      <dgm:t>
        <a:bodyPr/>
        <a:lstStyle/>
        <a:p>
          <a:endParaRPr lang="en-IN"/>
        </a:p>
      </dgm:t>
    </dgm:pt>
  </dgm:ptLst>
  <dgm:cxnLst>
    <dgm:cxn modelId="{02278927-3B4C-4B9C-91F7-8B4CC4A5D9E4}" srcId="{9D0B2642-36E5-49F0-BA96-7D64216CD488}" destId="{1C6B4189-7DA1-42F3-96D7-21493C0666CB}" srcOrd="0" destOrd="0" parTransId="{6E989817-980A-40FE-BFFC-A9E1E5C78A1C}" sibTransId="{55D01AAF-FDA9-4827-98C8-4152C26B81EF}"/>
    <dgm:cxn modelId="{988BC05C-2B71-4566-8538-49FE2A052458}" type="presOf" srcId="{1C6B4189-7DA1-42F3-96D7-21493C0666CB}" destId="{09EB1833-5424-4AFF-A0E2-761C4BA15639}" srcOrd="0" destOrd="0" presId="urn:microsoft.com/office/officeart/2005/8/layout/vList2"/>
    <dgm:cxn modelId="{C4F6D8BE-096F-4756-9DDD-87D67A609381}" type="presOf" srcId="{9D0B2642-36E5-49F0-BA96-7D64216CD488}" destId="{0F26E59C-6402-4B41-9E69-0DD8FEB41342}" srcOrd="0" destOrd="0" presId="urn:microsoft.com/office/officeart/2005/8/layout/vList2"/>
    <dgm:cxn modelId="{85EA23D6-97AD-4534-8255-096BD6AE689F}" type="presParOf" srcId="{0F26E59C-6402-4B41-9E69-0DD8FEB41342}" destId="{09EB1833-5424-4AFF-A0E2-761C4BA15639}" srcOrd="0"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DCFE4-21F0-49F4-B72B-E37D253898BA}">
      <dsp:nvSpPr>
        <dsp:cNvPr id="0" name=""/>
        <dsp:cNvSpPr/>
      </dsp:nvSpPr>
      <dsp:spPr>
        <a:xfrm>
          <a:off x="0" y="1180735"/>
          <a:ext cx="7129288" cy="2851715"/>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A51D7-B61D-4285-860F-4D4C9A904958}">
      <dsp:nvSpPr>
        <dsp:cNvPr id="0" name=""/>
        <dsp:cNvSpPr/>
      </dsp:nvSpPr>
      <dsp:spPr>
        <a:xfrm>
          <a:off x="855514" y="1699001"/>
          <a:ext cx="2352665" cy="139734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IN" sz="3500" b="1" kern="1200" dirty="0" smtClean="0">
              <a:solidFill>
                <a:schemeClr val="bg1"/>
              </a:solidFill>
              <a:latin typeface="Lucida Handwriting" panose="03010101010101010101" pitchFamily="66" charset="0"/>
            </a:rPr>
            <a:t>carious</a:t>
          </a:r>
          <a:endParaRPr lang="en-IN" sz="3500" b="1" kern="1200" dirty="0">
            <a:solidFill>
              <a:schemeClr val="bg1"/>
            </a:solidFill>
            <a:latin typeface="Lucida Handwriting" panose="03010101010101010101" pitchFamily="66" charset="0"/>
          </a:endParaRPr>
        </a:p>
      </dsp:txBody>
      <dsp:txXfrm>
        <a:off x="855514" y="1699001"/>
        <a:ext cx="2352665" cy="1397340"/>
      </dsp:txXfrm>
    </dsp:sp>
    <dsp:sp modelId="{54A9F926-D2D7-410C-AF8B-DCAAC9EBB556}">
      <dsp:nvSpPr>
        <dsp:cNvPr id="0" name=""/>
        <dsp:cNvSpPr/>
      </dsp:nvSpPr>
      <dsp:spPr>
        <a:xfrm>
          <a:off x="3564644" y="2203064"/>
          <a:ext cx="2780422" cy="139734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en-IN" sz="3500" b="1" kern="1200" dirty="0" smtClean="0">
              <a:solidFill>
                <a:schemeClr val="bg1"/>
              </a:solidFill>
              <a:latin typeface="Lucida Handwriting" panose="03010101010101010101" pitchFamily="66" charset="0"/>
            </a:rPr>
            <a:t>Non-carious</a:t>
          </a:r>
          <a:endParaRPr lang="en-IN" sz="3500" b="1" kern="1200" dirty="0">
            <a:solidFill>
              <a:schemeClr val="bg1"/>
            </a:solidFill>
            <a:latin typeface="Lucida Handwriting" panose="03010101010101010101" pitchFamily="66" charset="0"/>
          </a:endParaRPr>
        </a:p>
      </dsp:txBody>
      <dsp:txXfrm>
        <a:off x="3564644" y="2203064"/>
        <a:ext cx="2780422" cy="139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1A439-FD0B-413D-810E-ADBC67226CD4}">
      <dsp:nvSpPr>
        <dsp:cNvPr id="0" name=""/>
        <dsp:cNvSpPr/>
      </dsp:nvSpPr>
      <dsp:spPr>
        <a:xfrm>
          <a:off x="2402545" y="2916877"/>
          <a:ext cx="5231297" cy="10151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bg1"/>
              </a:solidFill>
              <a:latin typeface="Lucida Handwriting" panose="03010101010101010101" pitchFamily="66" charset="0"/>
            </a:rPr>
            <a:t>TYPES OF CLASS V TOOTH PREPARATION</a:t>
          </a:r>
          <a:endParaRPr lang="en-IN" sz="2800" kern="1200" dirty="0">
            <a:solidFill>
              <a:schemeClr val="bg1"/>
            </a:solidFill>
            <a:latin typeface="Lucida Handwriting" panose="03010101010101010101" pitchFamily="66" charset="0"/>
          </a:endParaRPr>
        </a:p>
      </dsp:txBody>
      <dsp:txXfrm>
        <a:off x="2452102" y="2966434"/>
        <a:ext cx="5132183" cy="916066"/>
      </dsp:txXfrm>
    </dsp:sp>
    <dsp:sp modelId="{8BC15695-DA69-4753-B666-C862C1DCBD78}">
      <dsp:nvSpPr>
        <dsp:cNvPr id="0" name=""/>
        <dsp:cNvSpPr/>
      </dsp:nvSpPr>
      <dsp:spPr>
        <a:xfrm rot="16184330">
          <a:off x="4362061" y="2266030"/>
          <a:ext cx="1301706" cy="0"/>
        </a:xfrm>
        <a:custGeom>
          <a:avLst/>
          <a:gdLst/>
          <a:ahLst/>
          <a:cxnLst/>
          <a:rect l="0" t="0" r="0" b="0"/>
          <a:pathLst>
            <a:path>
              <a:moveTo>
                <a:pt x="0" y="0"/>
              </a:moveTo>
              <a:lnTo>
                <a:pt x="130170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9A5DB-23E0-453D-AC87-66B919A9C644}">
      <dsp:nvSpPr>
        <dsp:cNvPr id="0" name=""/>
        <dsp:cNvSpPr/>
      </dsp:nvSpPr>
      <dsp:spPr>
        <a:xfrm>
          <a:off x="3194649" y="533941"/>
          <a:ext cx="3625668" cy="10812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IN" sz="3300" b="1" kern="1200" dirty="0" smtClean="0">
              <a:solidFill>
                <a:schemeClr val="bg1"/>
              </a:solidFill>
              <a:latin typeface="Lucida Handwriting" panose="03010101010101010101" pitchFamily="66" charset="0"/>
            </a:rPr>
            <a:t>Conventional</a:t>
          </a:r>
          <a:endParaRPr lang="en-IN" sz="3300" kern="1200" dirty="0">
            <a:solidFill>
              <a:schemeClr val="bg1"/>
            </a:solidFill>
          </a:endParaRPr>
        </a:p>
      </dsp:txBody>
      <dsp:txXfrm>
        <a:off x="3247431" y="586723"/>
        <a:ext cx="3520104" cy="975678"/>
      </dsp:txXfrm>
    </dsp:sp>
    <dsp:sp modelId="{70E774B5-4C92-4743-88A9-4591B3FDCB65}">
      <dsp:nvSpPr>
        <dsp:cNvPr id="0" name=""/>
        <dsp:cNvSpPr/>
      </dsp:nvSpPr>
      <dsp:spPr>
        <a:xfrm rot="2702328">
          <a:off x="5239168" y="4621691"/>
          <a:ext cx="1949258" cy="0"/>
        </a:xfrm>
        <a:custGeom>
          <a:avLst/>
          <a:gdLst/>
          <a:ahLst/>
          <a:cxnLst/>
          <a:rect l="0" t="0" r="0" b="0"/>
          <a:pathLst>
            <a:path>
              <a:moveTo>
                <a:pt x="0" y="0"/>
              </a:moveTo>
              <a:lnTo>
                <a:pt x="194925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E8E9C-7179-438B-93AA-0F5EE8FD73CF}">
      <dsp:nvSpPr>
        <dsp:cNvPr id="0" name=""/>
        <dsp:cNvSpPr/>
      </dsp:nvSpPr>
      <dsp:spPr>
        <a:xfrm>
          <a:off x="5493208" y="5311325"/>
          <a:ext cx="3894126" cy="10770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IN" sz="3400" b="1" kern="1200" dirty="0" smtClean="0">
              <a:solidFill>
                <a:schemeClr val="bg1"/>
              </a:solidFill>
              <a:latin typeface="Lucida Handwriting" panose="03010101010101010101" pitchFamily="66" charset="0"/>
            </a:rPr>
            <a:t>Modified</a:t>
          </a:r>
          <a:endParaRPr lang="en-IN" sz="3400" kern="1200" dirty="0">
            <a:solidFill>
              <a:schemeClr val="bg1"/>
            </a:solidFill>
          </a:endParaRPr>
        </a:p>
      </dsp:txBody>
      <dsp:txXfrm>
        <a:off x="5545783" y="5363900"/>
        <a:ext cx="3788976" cy="971855"/>
      </dsp:txXfrm>
    </dsp:sp>
    <dsp:sp modelId="{BA1CEFA3-DDE8-4772-B8A2-68E1A2489DD1}">
      <dsp:nvSpPr>
        <dsp:cNvPr id="0" name=""/>
        <dsp:cNvSpPr/>
      </dsp:nvSpPr>
      <dsp:spPr>
        <a:xfrm rot="7816085">
          <a:off x="3018351" y="4659630"/>
          <a:ext cx="1907064" cy="0"/>
        </a:xfrm>
        <a:custGeom>
          <a:avLst/>
          <a:gdLst/>
          <a:ahLst/>
          <a:cxnLst/>
          <a:rect l="0" t="0" r="0" b="0"/>
          <a:pathLst>
            <a:path>
              <a:moveTo>
                <a:pt x="0" y="0"/>
              </a:moveTo>
              <a:lnTo>
                <a:pt x="190706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55B20-AE59-4CD9-B568-FA53B466C8CF}">
      <dsp:nvSpPr>
        <dsp:cNvPr id="0" name=""/>
        <dsp:cNvSpPr/>
      </dsp:nvSpPr>
      <dsp:spPr>
        <a:xfrm>
          <a:off x="1053007" y="5387202"/>
          <a:ext cx="3761820" cy="9954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IN" sz="3200" b="1" kern="1200" dirty="0" err="1" smtClean="0">
              <a:solidFill>
                <a:schemeClr val="bg1"/>
              </a:solidFill>
              <a:latin typeface="Lucida Handwriting" panose="03010101010101010101" pitchFamily="66" charset="0"/>
            </a:rPr>
            <a:t>Beveled</a:t>
          </a:r>
          <a:r>
            <a:rPr lang="en-IN" sz="3200" b="1" kern="1200" dirty="0" smtClean="0">
              <a:solidFill>
                <a:schemeClr val="bg1"/>
              </a:solidFill>
              <a:latin typeface="Lucida Handwriting" panose="03010101010101010101" pitchFamily="66" charset="0"/>
            </a:rPr>
            <a:t> Conventional</a:t>
          </a:r>
          <a:endParaRPr lang="en-IN" sz="3200" kern="1200" dirty="0">
            <a:solidFill>
              <a:schemeClr val="bg1"/>
            </a:solidFill>
          </a:endParaRPr>
        </a:p>
      </dsp:txBody>
      <dsp:txXfrm>
        <a:off x="1101602" y="5435797"/>
        <a:ext cx="3664630" cy="898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032F5-986F-4692-89B2-B5FE2223D219}">
      <dsp:nvSpPr>
        <dsp:cNvPr id="0" name=""/>
        <dsp:cNvSpPr/>
      </dsp:nvSpPr>
      <dsp:spPr>
        <a:xfrm>
          <a:off x="1283324" y="2032000"/>
          <a:ext cx="506536" cy="965200"/>
        </a:xfrm>
        <a:custGeom>
          <a:avLst/>
          <a:gdLst/>
          <a:ahLst/>
          <a:cxnLst/>
          <a:rect l="0" t="0" r="0" b="0"/>
          <a:pathLst>
            <a:path>
              <a:moveTo>
                <a:pt x="0" y="0"/>
              </a:moveTo>
              <a:lnTo>
                <a:pt x="253268" y="0"/>
              </a:lnTo>
              <a:lnTo>
                <a:pt x="253268" y="965200"/>
              </a:lnTo>
              <a:lnTo>
                <a:pt x="506536" y="9652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509341" y="2487348"/>
        <a:ext cx="54502" cy="54502"/>
      </dsp:txXfrm>
    </dsp:sp>
    <dsp:sp modelId="{514A3622-0F29-44B5-A02C-6692D8364938}">
      <dsp:nvSpPr>
        <dsp:cNvPr id="0" name=""/>
        <dsp:cNvSpPr/>
      </dsp:nvSpPr>
      <dsp:spPr>
        <a:xfrm>
          <a:off x="1283324" y="1986280"/>
          <a:ext cx="506536" cy="91440"/>
        </a:xfrm>
        <a:custGeom>
          <a:avLst/>
          <a:gdLst/>
          <a:ahLst/>
          <a:cxnLst/>
          <a:rect l="0" t="0" r="0" b="0"/>
          <a:pathLst>
            <a:path>
              <a:moveTo>
                <a:pt x="0" y="45720"/>
              </a:moveTo>
              <a:lnTo>
                <a:pt x="253268" y="45720"/>
              </a:lnTo>
              <a:lnTo>
                <a:pt x="253268" y="85080"/>
              </a:lnTo>
              <a:lnTo>
                <a:pt x="506536" y="850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523890" y="2019298"/>
        <a:ext cx="25403" cy="25403"/>
      </dsp:txXfrm>
    </dsp:sp>
    <dsp:sp modelId="{28A4BEE0-81FF-4569-9A86-A97D7FE138E5}">
      <dsp:nvSpPr>
        <dsp:cNvPr id="0" name=""/>
        <dsp:cNvSpPr/>
      </dsp:nvSpPr>
      <dsp:spPr>
        <a:xfrm>
          <a:off x="1283324" y="1106160"/>
          <a:ext cx="506536" cy="925839"/>
        </a:xfrm>
        <a:custGeom>
          <a:avLst/>
          <a:gdLst/>
          <a:ahLst/>
          <a:cxnLst/>
          <a:rect l="0" t="0" r="0" b="0"/>
          <a:pathLst>
            <a:path>
              <a:moveTo>
                <a:pt x="0" y="925839"/>
              </a:moveTo>
              <a:lnTo>
                <a:pt x="253268" y="925839"/>
              </a:lnTo>
              <a:lnTo>
                <a:pt x="253268" y="0"/>
              </a:lnTo>
              <a:lnTo>
                <a:pt x="50653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510208" y="1542696"/>
        <a:ext cx="52767" cy="52767"/>
      </dsp:txXfrm>
    </dsp:sp>
    <dsp:sp modelId="{09D5983F-18ED-491C-9743-C9975F2DA1E0}">
      <dsp:nvSpPr>
        <dsp:cNvPr id="0" name=""/>
        <dsp:cNvSpPr/>
      </dsp:nvSpPr>
      <dsp:spPr>
        <a:xfrm rot="16200000">
          <a:off x="-1134755" y="1645920"/>
          <a:ext cx="4064000" cy="7721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IN" sz="4400" b="1" kern="1200" dirty="0" smtClean="0">
              <a:solidFill>
                <a:schemeClr val="bg1"/>
              </a:solidFill>
              <a:latin typeface="Lucida Handwriting" panose="03010101010101010101" pitchFamily="66" charset="0"/>
            </a:rPr>
            <a:t>Axial depth </a:t>
          </a:r>
          <a:endParaRPr lang="en-IN" sz="4400" b="1" kern="1200" dirty="0">
            <a:solidFill>
              <a:schemeClr val="bg1"/>
            </a:solidFill>
            <a:latin typeface="Lucida Handwriting" panose="03010101010101010101" pitchFamily="66" charset="0"/>
          </a:endParaRPr>
        </a:p>
      </dsp:txBody>
      <dsp:txXfrm>
        <a:off x="-1134755" y="1645920"/>
        <a:ext cx="4064000" cy="772160"/>
      </dsp:txXfrm>
    </dsp:sp>
    <dsp:sp modelId="{8C6F52F7-31AA-4217-AD20-D42951238D06}">
      <dsp:nvSpPr>
        <dsp:cNvPr id="0" name=""/>
        <dsp:cNvSpPr/>
      </dsp:nvSpPr>
      <dsp:spPr>
        <a:xfrm>
          <a:off x="1789861" y="720080"/>
          <a:ext cx="3761872" cy="7721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Lucida Handwriting" panose="03010101010101010101" pitchFamily="66" charset="0"/>
            </a:rPr>
            <a:t>Strength of the preparation walls </a:t>
          </a:r>
          <a:endParaRPr lang="en-IN" sz="1900" kern="1200" dirty="0">
            <a:solidFill>
              <a:schemeClr val="bg1"/>
            </a:solidFill>
          </a:endParaRPr>
        </a:p>
      </dsp:txBody>
      <dsp:txXfrm>
        <a:off x="1789861" y="720080"/>
        <a:ext cx="3761872" cy="772160"/>
      </dsp:txXfrm>
    </dsp:sp>
    <dsp:sp modelId="{0D1D9063-34A4-4B29-AA3C-FDC710D8FD65}">
      <dsp:nvSpPr>
        <dsp:cNvPr id="0" name=""/>
        <dsp:cNvSpPr/>
      </dsp:nvSpPr>
      <dsp:spPr>
        <a:xfrm>
          <a:off x="1789861" y="1685280"/>
          <a:ext cx="3794974" cy="7721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Lucida Handwriting" panose="03010101010101010101" pitchFamily="66" charset="0"/>
            </a:rPr>
            <a:t>Strength of the composite; </a:t>
          </a:r>
          <a:endParaRPr lang="en-IN" sz="1900" kern="1200" dirty="0">
            <a:solidFill>
              <a:schemeClr val="bg1"/>
            </a:solidFill>
          </a:endParaRPr>
        </a:p>
      </dsp:txBody>
      <dsp:txXfrm>
        <a:off x="1789861" y="1685280"/>
        <a:ext cx="3794974" cy="772160"/>
      </dsp:txXfrm>
    </dsp:sp>
    <dsp:sp modelId="{4EEA5C59-F080-4B32-97F3-C15A06A212C8}">
      <dsp:nvSpPr>
        <dsp:cNvPr id="0" name=""/>
        <dsp:cNvSpPr/>
      </dsp:nvSpPr>
      <dsp:spPr>
        <a:xfrm>
          <a:off x="1789861" y="2650480"/>
          <a:ext cx="3794974" cy="6934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Lucida Handwriting" panose="03010101010101010101" pitchFamily="66" charset="0"/>
            </a:rPr>
            <a:t>Placement of a retention groove, if necessary</a:t>
          </a:r>
          <a:endParaRPr lang="en-IN" sz="1900" kern="1200" dirty="0">
            <a:solidFill>
              <a:schemeClr val="bg1"/>
            </a:solidFill>
          </a:endParaRPr>
        </a:p>
      </dsp:txBody>
      <dsp:txXfrm>
        <a:off x="1789861" y="2650480"/>
        <a:ext cx="3794974" cy="693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27C6-F20C-4C4E-A3EA-FD3C8C4B54DA}">
      <dsp:nvSpPr>
        <dsp:cNvPr id="0" name=""/>
        <dsp:cNvSpPr/>
      </dsp:nvSpPr>
      <dsp:spPr>
        <a:xfrm>
          <a:off x="2341" y="728294"/>
          <a:ext cx="2853107" cy="114124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IN" sz="2400" b="1" u="sng" kern="1200" dirty="0" smtClean="0">
              <a:solidFill>
                <a:schemeClr val="bg1"/>
              </a:solidFill>
            </a:rPr>
            <a:t>Retention grooves</a:t>
          </a:r>
          <a:endParaRPr lang="en-IN" sz="2400" b="1" u="sng" kern="1200" dirty="0">
            <a:solidFill>
              <a:schemeClr val="bg1"/>
            </a:solidFill>
          </a:endParaRPr>
        </a:p>
      </dsp:txBody>
      <dsp:txXfrm>
        <a:off x="572962" y="728294"/>
        <a:ext cx="1711865" cy="1141242"/>
      </dsp:txXfrm>
    </dsp:sp>
    <dsp:sp modelId="{292A27B2-60E3-41CC-89DF-392114DF1A28}">
      <dsp:nvSpPr>
        <dsp:cNvPr id="0" name=""/>
        <dsp:cNvSpPr/>
      </dsp:nvSpPr>
      <dsp:spPr>
        <a:xfrm>
          <a:off x="2570138" y="728248"/>
          <a:ext cx="2853107" cy="114124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solidFill>
            </a:rPr>
            <a:t>No. ¼ bur</a:t>
          </a:r>
          <a:endParaRPr lang="en-IN" sz="2400" b="1" kern="1200" dirty="0">
            <a:solidFill>
              <a:schemeClr val="bg1"/>
            </a:solidFill>
          </a:endParaRPr>
        </a:p>
      </dsp:txBody>
      <dsp:txXfrm>
        <a:off x="3140759" y="728248"/>
        <a:ext cx="1711865" cy="1141242"/>
      </dsp:txXfrm>
    </dsp:sp>
    <dsp:sp modelId="{2E63ECAE-91F2-461A-A602-C2DDB15ADD8C}">
      <dsp:nvSpPr>
        <dsp:cNvPr id="0" name=""/>
        <dsp:cNvSpPr/>
      </dsp:nvSpPr>
      <dsp:spPr>
        <a:xfrm>
          <a:off x="5137934" y="728294"/>
          <a:ext cx="2853107" cy="114124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IN" sz="2900" b="1" kern="1200" smtClean="0">
              <a:solidFill>
                <a:schemeClr val="bg1"/>
              </a:solidFill>
            </a:rPr>
            <a:t>0.25 mm depth</a:t>
          </a:r>
          <a:endParaRPr lang="en-IN" sz="2900" kern="1200"/>
        </a:p>
      </dsp:txBody>
      <dsp:txXfrm>
        <a:off x="5708555" y="728294"/>
        <a:ext cx="1711865" cy="1141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451EE-D67A-473A-9DAB-D24B23F8F61D}">
      <dsp:nvSpPr>
        <dsp:cNvPr id="0" name=""/>
        <dsp:cNvSpPr/>
      </dsp:nvSpPr>
      <dsp:spPr>
        <a:xfrm>
          <a:off x="2250" y="15776"/>
          <a:ext cx="6091499"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lumMod val="95000"/>
                  <a:lumOff val="5000"/>
                </a:schemeClr>
              </a:solidFill>
            </a:rPr>
            <a:t>Indicated for the restoration of small and moderate Class V lesions or defects </a:t>
          </a:r>
          <a:endParaRPr lang="en-IN" sz="2400" b="1" kern="1200" dirty="0">
            <a:solidFill>
              <a:schemeClr val="bg1">
                <a:lumMod val="95000"/>
                <a:lumOff val="5000"/>
              </a:schemeClr>
            </a:solidFill>
          </a:endParaRPr>
        </a:p>
      </dsp:txBody>
      <dsp:txXfrm>
        <a:off x="39796" y="53322"/>
        <a:ext cx="6016407" cy="1206814"/>
      </dsp:txXfrm>
    </dsp:sp>
    <dsp:sp modelId="{CBBC0B27-93BE-4A89-8D30-9FB1089F2FED}">
      <dsp:nvSpPr>
        <dsp:cNvPr id="0" name=""/>
        <dsp:cNvSpPr/>
      </dsp:nvSpPr>
      <dsp:spPr>
        <a:xfrm>
          <a:off x="2250" y="1391046"/>
          <a:ext cx="292298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b="1" kern="1200" dirty="0" smtClean="0">
              <a:solidFill>
                <a:schemeClr val="bg1">
                  <a:lumMod val="95000"/>
                  <a:lumOff val="5000"/>
                </a:schemeClr>
              </a:solidFill>
            </a:rPr>
            <a:t>The objective is to restore the lesion or defect as conservatively as possible.</a:t>
          </a:r>
          <a:endParaRPr lang="en-IN" sz="1700" b="1" kern="1200" dirty="0">
            <a:solidFill>
              <a:schemeClr val="bg1">
                <a:lumMod val="95000"/>
                <a:lumOff val="5000"/>
              </a:schemeClr>
            </a:solidFill>
          </a:endParaRPr>
        </a:p>
      </dsp:txBody>
      <dsp:txXfrm>
        <a:off x="39796" y="1428592"/>
        <a:ext cx="2847892" cy="1206814"/>
      </dsp:txXfrm>
    </dsp:sp>
    <dsp:sp modelId="{19E4BB28-8EA0-48DD-BDFA-B2092E6BF941}">
      <dsp:nvSpPr>
        <dsp:cNvPr id="0" name=""/>
        <dsp:cNvSpPr/>
      </dsp:nvSpPr>
      <dsp:spPr>
        <a:xfrm>
          <a:off x="2250" y="2780633"/>
          <a:ext cx="292298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b="1" kern="1200" dirty="0" smtClean="0">
              <a:solidFill>
                <a:schemeClr val="bg1">
                  <a:lumMod val="95000"/>
                  <a:lumOff val="5000"/>
                </a:schemeClr>
              </a:solidFill>
            </a:rPr>
            <a:t>The lesion or defect is "scooped" out,</a:t>
          </a:r>
          <a:endParaRPr lang="en-IN" sz="1700" b="1" kern="1200" dirty="0">
            <a:solidFill>
              <a:schemeClr val="bg1">
                <a:lumMod val="95000"/>
                <a:lumOff val="5000"/>
              </a:schemeClr>
            </a:solidFill>
          </a:endParaRPr>
        </a:p>
      </dsp:txBody>
      <dsp:txXfrm>
        <a:off x="39796" y="2818179"/>
        <a:ext cx="2847892" cy="1206814"/>
      </dsp:txXfrm>
    </dsp:sp>
    <dsp:sp modelId="{52B3DE06-AE06-4209-B35A-4D426F271E28}">
      <dsp:nvSpPr>
        <dsp:cNvPr id="0" name=""/>
        <dsp:cNvSpPr/>
      </dsp:nvSpPr>
      <dsp:spPr>
        <a:xfrm>
          <a:off x="3170765" y="1391046"/>
          <a:ext cx="292298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b="1" kern="1200" dirty="0" smtClean="0">
              <a:solidFill>
                <a:schemeClr val="bg1">
                  <a:lumMod val="95000"/>
                  <a:lumOff val="5000"/>
                </a:schemeClr>
              </a:solidFill>
            </a:rPr>
            <a:t>no effort to prepare the walls as butt joints</a:t>
          </a:r>
          <a:endParaRPr lang="en-IN" sz="1700" b="1" kern="1200" dirty="0">
            <a:solidFill>
              <a:schemeClr val="bg1">
                <a:lumMod val="95000"/>
                <a:lumOff val="5000"/>
              </a:schemeClr>
            </a:solidFill>
          </a:endParaRPr>
        </a:p>
      </dsp:txBody>
      <dsp:txXfrm>
        <a:off x="3208311" y="1428592"/>
        <a:ext cx="2847892" cy="1206814"/>
      </dsp:txXfrm>
    </dsp:sp>
    <dsp:sp modelId="{7C80DEBE-9663-4821-B9CE-85276E7FA454}">
      <dsp:nvSpPr>
        <dsp:cNvPr id="0" name=""/>
        <dsp:cNvSpPr/>
      </dsp:nvSpPr>
      <dsp:spPr>
        <a:xfrm>
          <a:off x="3170765" y="2780633"/>
          <a:ext cx="292298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b="1" kern="1200" dirty="0" smtClean="0">
              <a:solidFill>
                <a:schemeClr val="bg1">
                  <a:lumMod val="95000"/>
                  <a:lumOff val="5000"/>
                </a:schemeClr>
              </a:solidFill>
            </a:rPr>
            <a:t>no uniform depth</a:t>
          </a:r>
          <a:endParaRPr lang="en-IN" sz="1700" b="1" kern="1200" dirty="0">
            <a:solidFill>
              <a:schemeClr val="bg1">
                <a:lumMod val="95000"/>
                <a:lumOff val="5000"/>
              </a:schemeClr>
            </a:solidFill>
          </a:endParaRPr>
        </a:p>
      </dsp:txBody>
      <dsp:txXfrm>
        <a:off x="3208311" y="2818179"/>
        <a:ext cx="2847892"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413826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A0F26-0943-4233-B18B-597A13D1D88D}" type="datetimeFigureOut">
              <a:rPr lang="en-US" smtClean="0"/>
              <a:pPr/>
              <a:t>1/19/2017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290981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227676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22986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98531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47915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4089035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336667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304563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344155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160128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A0F26-0943-4233-B18B-597A13D1D88D}" type="datetimeFigureOut">
              <a:rPr lang="en-US" smtClean="0"/>
              <a:pPr/>
              <a:t>1/19/2017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188678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A0F26-0943-4233-B18B-597A13D1D88D}" type="datetimeFigureOut">
              <a:rPr lang="en-US" smtClean="0"/>
              <a:pPr/>
              <a:t>1/19/2017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18494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270831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90444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92A0F26-0943-4233-B18B-597A13D1D88D}" type="datetimeFigureOut">
              <a:rPr lang="en-US" smtClean="0"/>
              <a:pPr/>
              <a:t>1/19/2017</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183200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A0F26-0943-4233-B18B-597A13D1D88D}" type="datetimeFigureOut">
              <a:rPr lang="en-US" smtClean="0"/>
              <a:pPr/>
              <a:t>1/19/2017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30704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2A0F26-0943-4233-B18B-597A13D1D88D}" type="datetimeFigureOut">
              <a:rPr lang="en-US" smtClean="0"/>
              <a:pPr/>
              <a:t>1/19/2017</a:t>
            </a:fld>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CB05BC7-D445-4334-BA05-A2A002D4217B}" type="slidenum">
              <a:rPr lang="en-IN" smtClean="0"/>
              <a:pPr/>
              <a:t>‹#›</a:t>
            </a:fld>
            <a:endParaRPr lang="en-IN"/>
          </a:p>
        </p:txBody>
      </p:sp>
    </p:spTree>
    <p:extLst>
      <p:ext uri="{BB962C8B-B14F-4D97-AF65-F5344CB8AC3E}">
        <p14:creationId xmlns:p14="http://schemas.microsoft.com/office/powerpoint/2010/main" xmlns="" val="27201732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diagramLayout" Target="../diagrams/layout19.xml"/><Relationship Id="rId7" Type="http://schemas.openxmlformats.org/officeDocument/2006/relationships/diagramLayout" Target="../diagrams/layout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diagramColors" Target="../diagrams/colors19.xml"/><Relationship Id="rId10" Type="http://schemas.openxmlformats.org/officeDocument/2006/relationships/image" Target="../media/image13.png"/><Relationship Id="rId4" Type="http://schemas.openxmlformats.org/officeDocument/2006/relationships/diagramQuickStyle" Target="../diagrams/quickStyle19.xml"/><Relationship Id="rId9" Type="http://schemas.openxmlformats.org/officeDocument/2006/relationships/diagramColors" Target="../diagrams/colors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5.xml"/><Relationship Id="rId7" Type="http://schemas.openxmlformats.org/officeDocument/2006/relationships/image" Target="../media/image18.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3831"/>
            <a:ext cx="8640960" cy="1503041"/>
          </a:xfrm>
        </p:spPr>
        <p:txBody>
          <a:bodyPr>
            <a:noAutofit/>
          </a:bodyPr>
          <a:lstStyle/>
          <a:p>
            <a:pPr algn="ctr"/>
            <a:r>
              <a:rPr lang="en-IN" sz="2800" b="1" u="sng" dirty="0" smtClean="0"/>
              <a:t/>
            </a:r>
            <a:br>
              <a:rPr lang="en-IN" sz="2800" b="1" u="sng" dirty="0" smtClean="0"/>
            </a:br>
            <a:r>
              <a:rPr lang="en-IN" sz="2800" b="1" u="sng" dirty="0" smtClean="0"/>
              <a:t>Department Of Conservative Dentistry And Endodontics</a:t>
            </a:r>
            <a:br>
              <a:rPr lang="en-IN" sz="2800" b="1" u="sng" dirty="0" smtClean="0"/>
            </a:br>
            <a:r>
              <a:rPr lang="en-IN" sz="2800" b="1" u="sng" dirty="0" smtClean="0"/>
              <a:t/>
            </a:r>
            <a:br>
              <a:rPr lang="en-IN" sz="2800" b="1" u="sng" dirty="0" smtClean="0"/>
            </a:br>
            <a:r>
              <a:rPr lang="en-IN" sz="6000" b="1" u="sng" dirty="0" smtClean="0"/>
              <a:t/>
            </a:r>
            <a:br>
              <a:rPr lang="en-IN" sz="6000" b="1" u="sng" dirty="0" smtClean="0"/>
            </a:br>
            <a:endParaRPr lang="en-IN" sz="6000" b="1" u="sng" dirty="0"/>
          </a:p>
        </p:txBody>
      </p:sp>
      <p:sp>
        <p:nvSpPr>
          <p:cNvPr id="3" name="Content Placeholder 2"/>
          <p:cNvSpPr>
            <a:spLocks noGrp="1"/>
          </p:cNvSpPr>
          <p:nvPr>
            <p:ph idx="1"/>
          </p:nvPr>
        </p:nvSpPr>
        <p:spPr>
          <a:xfrm>
            <a:off x="457200" y="2420888"/>
            <a:ext cx="8291264" cy="5390059"/>
          </a:xfrm>
        </p:spPr>
        <p:txBody>
          <a:bodyPr/>
          <a:lstStyle/>
          <a:p>
            <a:pPr marL="0" indent="0" algn="ctr">
              <a:buNone/>
            </a:pPr>
            <a:r>
              <a:rPr lang="en-IN" sz="3600" b="1" dirty="0" smtClean="0"/>
              <a:t>CLASS </a:t>
            </a:r>
            <a:r>
              <a:rPr lang="en-IN" sz="3600" b="1" dirty="0"/>
              <a:t>V</a:t>
            </a:r>
            <a:r>
              <a:rPr lang="en-IN" sz="3600" b="1" dirty="0" smtClean="0"/>
              <a:t> </a:t>
            </a:r>
            <a:r>
              <a:rPr lang="en-IN" sz="3600" b="1" dirty="0"/>
              <a:t>CAVITY PREPARATION FOR COMPOSITE </a:t>
            </a:r>
            <a:r>
              <a:rPr lang="en-IN" sz="3600" b="1" dirty="0" smtClean="0"/>
              <a:t>RESIN </a:t>
            </a:r>
          </a:p>
          <a:p>
            <a:pPr marL="0" indent="0" algn="ctr">
              <a:buNone/>
            </a:pPr>
            <a:r>
              <a:rPr lang="en-IN" sz="2800" b="1" u="sng" dirty="0"/>
              <a:t>BDS IV YEAR</a:t>
            </a:r>
            <a:endParaRPr lang="en-IN" sz="2800" dirty="0"/>
          </a:p>
          <a:p>
            <a:pPr marL="0" indent="0" algn="ctr">
              <a:buNone/>
            </a:pPr>
            <a:r>
              <a:rPr lang="en-IN" sz="2800" b="1" dirty="0" smtClean="0"/>
              <a:t>Dr. </a:t>
            </a:r>
            <a:r>
              <a:rPr lang="en-IN" sz="2800" b="1" dirty="0" err="1" smtClean="0"/>
              <a:t>Manju</a:t>
            </a:r>
            <a:endParaRPr lang="en-IN" sz="2800" b="1" dirty="0" smtClean="0"/>
          </a:p>
          <a:p>
            <a:pPr marL="0" indent="0" algn="ctr">
              <a:buNone/>
            </a:pPr>
            <a:r>
              <a:rPr lang="en-US" sz="2800" b="1" dirty="0" smtClean="0"/>
              <a:t>Professor</a:t>
            </a:r>
            <a:endParaRPr lang="en-IN" sz="2800" b="1" dirty="0" smtClean="0"/>
          </a:p>
          <a:p>
            <a:pPr marL="0" indent="0" algn="ctr">
              <a:buNone/>
            </a:pPr>
            <a:endParaRPr lang="en-IN" sz="2800" dirty="0"/>
          </a:p>
          <a:p>
            <a:pPr marL="0" indent="0" algn="ctr">
              <a:buNone/>
            </a:pPr>
            <a:r>
              <a:rPr lang="en-IN" sz="2800" dirty="0" smtClean="0"/>
              <a:t>Date: 20/01/17</a:t>
            </a:r>
            <a:endParaRPr lang="en-IN" sz="2800" dirty="0"/>
          </a:p>
        </p:txBody>
      </p:sp>
    </p:spTree>
    <p:extLst>
      <p:ext uri="{BB962C8B-B14F-4D97-AF65-F5344CB8AC3E}">
        <p14:creationId xmlns:p14="http://schemas.microsoft.com/office/powerpoint/2010/main" xmlns="" val="3840118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857232"/>
            <a:ext cx="6711654" cy="5391174"/>
          </a:xfrm>
        </p:spPr>
        <p:txBody>
          <a:bodyPr>
            <a:normAutofit/>
          </a:bodyPr>
          <a:lstStyle/>
          <a:p>
            <a:pPr>
              <a:buNone/>
            </a:pPr>
            <a:endParaRPr lang="en-IN" dirty="0" smtClean="0"/>
          </a:p>
          <a:p>
            <a:pPr>
              <a:buFont typeface="Wingdings" pitchFamily="2" charset="2"/>
              <a:buChar char="Ø"/>
            </a:pPr>
            <a:r>
              <a:rPr lang="en-IN" sz="2800" dirty="0" smtClean="0">
                <a:latin typeface="Arial" pitchFamily="34" charset="0"/>
                <a:cs typeface="Arial" pitchFamily="34" charset="0"/>
              </a:rPr>
              <a:t>A tapered fissure carbide bur (No. 700, 701, or 271) or similarly shaped diamond is used at high speed with air-water spray.</a:t>
            </a:r>
          </a:p>
          <a:p>
            <a:pPr>
              <a:buNone/>
            </a:pPr>
            <a:endParaRPr lang="en-IN" sz="2800" dirty="0" smtClean="0">
              <a:latin typeface="Arial" pitchFamily="34" charset="0"/>
              <a:cs typeface="Arial" pitchFamily="34" charset="0"/>
            </a:endParaRPr>
          </a:p>
          <a:p>
            <a:pPr>
              <a:buFont typeface="Wingdings" pitchFamily="2" charset="2"/>
              <a:buChar char="Ø"/>
            </a:pPr>
            <a:r>
              <a:rPr lang="en-IN" sz="2800" dirty="0" smtClean="0">
                <a:latin typeface="Arial" pitchFamily="34" charset="0"/>
                <a:cs typeface="Arial" pitchFamily="34" charset="0"/>
              </a:rPr>
              <a:t>If access </a:t>
            </a:r>
            <a:r>
              <a:rPr lang="en-IN" sz="2800" dirty="0" err="1" smtClean="0">
                <a:latin typeface="Arial" pitchFamily="34" charset="0"/>
                <a:cs typeface="Arial" pitchFamily="34" charset="0"/>
              </a:rPr>
              <a:t>interproximally</a:t>
            </a:r>
            <a:r>
              <a:rPr lang="en-IN" sz="2800" dirty="0" smtClean="0">
                <a:latin typeface="Arial" pitchFamily="34" charset="0"/>
                <a:cs typeface="Arial" pitchFamily="34" charset="0"/>
              </a:rPr>
              <a:t> or </a:t>
            </a:r>
            <a:r>
              <a:rPr lang="en-IN" sz="2800" dirty="0" err="1" smtClean="0">
                <a:latin typeface="Arial" pitchFamily="34" charset="0"/>
                <a:cs typeface="Arial" pitchFamily="34" charset="0"/>
              </a:rPr>
              <a:t>gingivally</a:t>
            </a:r>
            <a:r>
              <a:rPr lang="en-IN" sz="2800" dirty="0" smtClean="0">
                <a:latin typeface="Arial" pitchFamily="34" charset="0"/>
                <a:cs typeface="Arial" pitchFamily="34" charset="0"/>
              </a:rPr>
              <a:t> is limited, a No. 1 or No. 2 round bur or diamond may be used to prepare the tooth.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000109"/>
            <a:ext cx="6959010" cy="5248298"/>
          </a:xfrm>
        </p:spPr>
        <p:txBody>
          <a:bodyPr>
            <a:normAutofit fontScale="92500"/>
          </a:bodyPr>
          <a:lstStyle/>
          <a:p>
            <a:r>
              <a:rPr lang="en-IN" sz="3200" dirty="0" smtClean="0">
                <a:latin typeface="Arial" pitchFamily="34" charset="0"/>
                <a:cs typeface="Arial" pitchFamily="34" charset="0"/>
              </a:rPr>
              <a:t>When a tapered fissure bur or diamond is used, make entry at a 45-degree angle to the tooth surface by tilting the </a:t>
            </a:r>
            <a:r>
              <a:rPr lang="en-IN" sz="3200" dirty="0" err="1" smtClean="0">
                <a:latin typeface="Arial" pitchFamily="34" charset="0"/>
                <a:cs typeface="Arial" pitchFamily="34" charset="0"/>
              </a:rPr>
              <a:t>handpiece</a:t>
            </a:r>
            <a:r>
              <a:rPr lang="en-IN" sz="3200" dirty="0" smtClean="0">
                <a:latin typeface="Arial" pitchFamily="34" charset="0"/>
                <a:cs typeface="Arial" pitchFamily="34" charset="0"/>
              </a:rPr>
              <a:t> distally; however, as the cutting progresses distally, </a:t>
            </a:r>
            <a:r>
              <a:rPr lang="en-IN" sz="3200" dirty="0" err="1" smtClean="0">
                <a:latin typeface="Arial" pitchFamily="34" charset="0"/>
                <a:cs typeface="Arial" pitchFamily="34" charset="0"/>
              </a:rPr>
              <a:t>maneuver</a:t>
            </a:r>
            <a:r>
              <a:rPr lang="en-IN" sz="3200" dirty="0" smtClean="0">
                <a:latin typeface="Arial" pitchFamily="34" charset="0"/>
                <a:cs typeface="Arial" pitchFamily="34" charset="0"/>
              </a:rPr>
              <a:t> the </a:t>
            </a:r>
            <a:r>
              <a:rPr lang="en-IN" sz="3200" dirty="0" err="1" smtClean="0">
                <a:latin typeface="Arial" pitchFamily="34" charset="0"/>
                <a:cs typeface="Arial" pitchFamily="34" charset="0"/>
              </a:rPr>
              <a:t>handpiece</a:t>
            </a:r>
            <a:r>
              <a:rPr lang="en-IN" sz="3200" dirty="0" smtClean="0">
                <a:latin typeface="Arial" pitchFamily="34" charset="0"/>
                <a:cs typeface="Arial" pitchFamily="34" charset="0"/>
              </a:rPr>
              <a:t> to thereafter maintain the bur's long axis perpendicular to the external surface of the tooth during preparation of the outline form, which should result in 90-degree cavosurface margins.</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649631"/>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1691680" y="548680"/>
            <a:ext cx="2016224"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rPr>
              <a:t>0.75 mm</a:t>
            </a:r>
            <a:endParaRPr lang="en-IN" sz="2400" b="1" dirty="0">
              <a:solidFill>
                <a:schemeClr val="bg1"/>
              </a:solidFill>
            </a:endParaRPr>
          </a:p>
        </p:txBody>
      </p:sp>
    </p:spTree>
    <p:extLst>
      <p:ext uri="{BB962C8B-B14F-4D97-AF65-F5344CB8AC3E}">
        <p14:creationId xmlns:p14="http://schemas.microsoft.com/office/powerpoint/2010/main" xmlns="" val="18850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142985"/>
            <a:ext cx="7101886" cy="5105422"/>
          </a:xfrm>
        </p:spPr>
        <p:txBody>
          <a:bodyPr>
            <a:noAutofit/>
          </a:bodyPr>
          <a:lstStyle/>
          <a:p>
            <a:r>
              <a:rPr lang="en-IN" sz="2800" dirty="0" smtClean="0">
                <a:latin typeface="Arial" pitchFamily="34" charset="0"/>
                <a:cs typeface="Arial" pitchFamily="34" charset="0"/>
              </a:rPr>
              <a:t>When the desired distal extension is obtained, move the bur </a:t>
            </a:r>
            <a:r>
              <a:rPr lang="en-IN" sz="2800" dirty="0" err="1" smtClean="0">
                <a:latin typeface="Arial" pitchFamily="34" charset="0"/>
                <a:cs typeface="Arial" pitchFamily="34" charset="0"/>
              </a:rPr>
              <a:t>mesially</a:t>
            </a:r>
            <a:r>
              <a:rPr lang="en-IN" sz="2800" dirty="0" smtClean="0">
                <a:latin typeface="Arial" pitchFamily="34" charset="0"/>
                <a:cs typeface="Arial" pitchFamily="34" charset="0"/>
              </a:rPr>
              <a:t>, </a:t>
            </a:r>
            <a:r>
              <a:rPr lang="en-IN" sz="2800" dirty="0" err="1" smtClean="0">
                <a:latin typeface="Arial" pitchFamily="34" charset="0"/>
                <a:cs typeface="Arial" pitchFamily="34" charset="0"/>
              </a:rPr>
              <a:t>incisally</a:t>
            </a:r>
            <a:r>
              <a:rPr lang="en-IN" sz="2800" dirty="0" smtClean="0">
                <a:latin typeface="Arial" pitchFamily="34" charset="0"/>
                <a:cs typeface="Arial" pitchFamily="34" charset="0"/>
              </a:rPr>
              <a:t> (</a:t>
            </a:r>
            <a:r>
              <a:rPr lang="en-IN" sz="2800" dirty="0" err="1" smtClean="0">
                <a:latin typeface="Arial" pitchFamily="34" charset="0"/>
                <a:cs typeface="Arial" pitchFamily="34" charset="0"/>
              </a:rPr>
              <a:t>occlusally</a:t>
            </a:r>
            <a:r>
              <a:rPr lang="en-IN" sz="2800" dirty="0" smtClean="0">
                <a:latin typeface="Arial" pitchFamily="34" charset="0"/>
                <a:cs typeface="Arial" pitchFamily="34" charset="0"/>
              </a:rPr>
              <a:t>), and </a:t>
            </a:r>
            <a:r>
              <a:rPr lang="en-IN" sz="2800" dirty="0" err="1" smtClean="0">
                <a:latin typeface="Arial" pitchFamily="34" charset="0"/>
                <a:cs typeface="Arial" pitchFamily="34" charset="0"/>
              </a:rPr>
              <a:t>gingivally</a:t>
            </a:r>
            <a:r>
              <a:rPr lang="en-IN" sz="2800" dirty="0" smtClean="0">
                <a:latin typeface="Arial" pitchFamily="34" charset="0"/>
                <a:cs typeface="Arial" pitchFamily="34" charset="0"/>
              </a:rPr>
              <a:t> for indicated extensions, while maintaining the proper initial depth and keeping the bur's long axis perpendicular to the root surface.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142985"/>
            <a:ext cx="6711654" cy="5105422"/>
          </a:xfrm>
        </p:spPr>
        <p:txBody>
          <a:bodyPr/>
          <a:lstStyle/>
          <a:p>
            <a:r>
              <a:rPr lang="en-IN" sz="2800" dirty="0" smtClean="0">
                <a:latin typeface="Arial" pitchFamily="34" charset="0"/>
                <a:cs typeface="Arial" pitchFamily="34" charset="0"/>
              </a:rPr>
              <a:t>The axial wall should follow the original contour of the facial surface, which is convex outward </a:t>
            </a:r>
            <a:r>
              <a:rPr lang="en-IN" sz="2800" dirty="0" err="1" smtClean="0">
                <a:latin typeface="Arial" pitchFamily="34" charset="0"/>
                <a:cs typeface="Arial" pitchFamily="34" charset="0"/>
              </a:rPr>
              <a:t>mesiodistally</a:t>
            </a:r>
            <a:r>
              <a:rPr lang="en-IN" sz="2800" dirty="0" smtClean="0">
                <a:latin typeface="Arial" pitchFamily="34" charset="0"/>
                <a:cs typeface="Arial" pitchFamily="34" charset="0"/>
              </a:rPr>
              <a:t> and sometimes </a:t>
            </a:r>
            <a:r>
              <a:rPr lang="en-IN" sz="2800" dirty="0" err="1" smtClean="0">
                <a:latin typeface="Arial" pitchFamily="34" charset="0"/>
                <a:cs typeface="Arial" pitchFamily="34" charset="0"/>
              </a:rPr>
              <a:t>occlusogingivally</a:t>
            </a:r>
            <a:r>
              <a:rPr lang="en-IN" sz="2800" dirty="0" smtClean="0">
                <a:latin typeface="Arial" pitchFamily="34" charset="0"/>
                <a:cs typeface="Arial" pitchFamily="34" charset="0"/>
              </a:rPr>
              <a:t> The outline form extension of the </a:t>
            </a:r>
            <a:r>
              <a:rPr lang="en-IN" sz="2800" dirty="0" err="1" smtClean="0">
                <a:latin typeface="Arial" pitchFamily="34" charset="0"/>
                <a:cs typeface="Arial" pitchFamily="34" charset="0"/>
              </a:rPr>
              <a:t>mesial</a:t>
            </a:r>
            <a:r>
              <a:rPr lang="en-IN" sz="2800" dirty="0" smtClean="0">
                <a:latin typeface="Arial" pitchFamily="34" charset="0"/>
                <a:cs typeface="Arial" pitchFamily="34" charset="0"/>
              </a:rPr>
              <a:t>, distal, occlusal (</a:t>
            </a:r>
            <a:r>
              <a:rPr lang="en-IN" sz="2800" dirty="0" err="1" smtClean="0">
                <a:latin typeface="Arial" pitchFamily="34" charset="0"/>
                <a:cs typeface="Arial" pitchFamily="34" charset="0"/>
              </a:rPr>
              <a:t>incisal</a:t>
            </a:r>
            <a:r>
              <a:rPr lang="en-IN" sz="2800" dirty="0" smtClean="0">
                <a:latin typeface="Arial" pitchFamily="34" charset="0"/>
                <a:cs typeface="Arial" pitchFamily="34" charset="0"/>
              </a:rPr>
              <a:t>), and gingival walls is dictated by the extent of the caries, defect, or old restorative material indicated for replacement.</a:t>
            </a: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214423"/>
            <a:ext cx="6711654" cy="5033984"/>
          </a:xfrm>
        </p:spPr>
        <p:txBody>
          <a:bodyPr/>
          <a:lstStyle/>
          <a:p>
            <a:r>
              <a:rPr lang="en-IN" sz="2800" dirty="0" smtClean="0">
                <a:latin typeface="Arial" pitchFamily="34" charset="0"/>
                <a:cs typeface="Arial" pitchFamily="34" charset="0"/>
              </a:rPr>
              <a:t>All of the external preparation walls of a Class V conventional tooth preparation are visible when viewed from a facial position (outwardly divergent walls).</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49366887"/>
              </p:ext>
            </p:extLst>
          </p:nvPr>
        </p:nvGraphicFramePr>
        <p:xfrm>
          <a:off x="827088" y="2052638"/>
          <a:ext cx="7993384" cy="440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115616" y="4581128"/>
            <a:ext cx="712879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bg1"/>
                </a:solidFill>
              </a:rPr>
              <a:t>A</a:t>
            </a:r>
            <a:r>
              <a:rPr lang="en-IN" sz="2400" b="1" dirty="0" smtClean="0">
                <a:solidFill>
                  <a:schemeClr val="bg1"/>
                </a:solidFill>
              </a:rPr>
              <a:t>long </a:t>
            </a:r>
            <a:r>
              <a:rPr lang="en-IN" sz="2400" b="1" dirty="0">
                <a:solidFill>
                  <a:schemeClr val="bg1"/>
                </a:solidFill>
              </a:rPr>
              <a:t>the full length of the </a:t>
            </a:r>
            <a:r>
              <a:rPr lang="en-IN" sz="2400" b="1" dirty="0" err="1">
                <a:solidFill>
                  <a:schemeClr val="bg1"/>
                </a:solidFill>
              </a:rPr>
              <a:t>gingivoaxial</a:t>
            </a:r>
            <a:r>
              <a:rPr lang="en-IN" sz="2400" b="1" dirty="0">
                <a:solidFill>
                  <a:schemeClr val="bg1"/>
                </a:solidFill>
              </a:rPr>
              <a:t> and </a:t>
            </a:r>
            <a:r>
              <a:rPr lang="en-IN" sz="2400" b="1" dirty="0" err="1">
                <a:solidFill>
                  <a:schemeClr val="bg1"/>
                </a:solidFill>
              </a:rPr>
              <a:t>incisoaxial</a:t>
            </a:r>
            <a:r>
              <a:rPr lang="en-IN" sz="2400" b="1" dirty="0">
                <a:solidFill>
                  <a:schemeClr val="bg1"/>
                </a:solidFill>
              </a:rPr>
              <a:t> (</a:t>
            </a:r>
            <a:r>
              <a:rPr lang="en-IN" sz="2400" b="1" dirty="0" err="1">
                <a:solidFill>
                  <a:schemeClr val="bg1"/>
                </a:solidFill>
              </a:rPr>
              <a:t>occlusoaxial</a:t>
            </a:r>
            <a:r>
              <a:rPr lang="en-IN" sz="2400" b="1" dirty="0">
                <a:solidFill>
                  <a:schemeClr val="bg1"/>
                </a:solidFill>
              </a:rPr>
              <a:t>) line </a:t>
            </a:r>
            <a:r>
              <a:rPr lang="en-IN" sz="2400" b="1" dirty="0" smtClean="0">
                <a:solidFill>
                  <a:schemeClr val="bg1"/>
                </a:solidFill>
              </a:rPr>
              <a:t>angles</a:t>
            </a:r>
            <a:endParaRPr lang="en-IN" sz="2400" dirty="0"/>
          </a:p>
          <a:p>
            <a:pPr lvl="0"/>
            <a:endParaRPr lang="en-IN" sz="2400" b="1" dirty="0">
              <a:solidFill>
                <a:schemeClr val="bg1"/>
              </a:solidFill>
            </a:endParaRPr>
          </a:p>
        </p:txBody>
      </p:sp>
    </p:spTree>
    <p:extLst>
      <p:ext uri="{BB962C8B-B14F-4D97-AF65-F5344CB8AC3E}">
        <p14:creationId xmlns:p14="http://schemas.microsoft.com/office/powerpoint/2010/main" xmlns="" val="328654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a:blip r:embed="rId6"/>
          <a:srcRect/>
          <a:stretch>
            <a:fillRect/>
          </a:stretch>
        </p:blipFill>
        <p:spPr bwMode="auto">
          <a:xfrm>
            <a:off x="6572264" y="2357430"/>
            <a:ext cx="1638300" cy="3314702"/>
          </a:xfrm>
          <a:prstGeom prst="rect">
            <a:avLst/>
          </a:prstGeom>
          <a:noFill/>
          <a:ln w="9525">
            <a:noFill/>
            <a:miter lim="800000"/>
            <a:headEnd/>
            <a:tailEnd/>
          </a:ln>
          <a:effectLst/>
        </p:spPr>
      </p:pic>
      <p:sp>
        <p:nvSpPr>
          <p:cNvPr id="6" name="Rounded Rectangle 5"/>
          <p:cNvSpPr/>
          <p:nvPr/>
        </p:nvSpPr>
        <p:spPr>
          <a:xfrm>
            <a:off x="571472" y="5072074"/>
            <a:ext cx="592935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t>A, Lesion entirely on root surface.</a:t>
            </a:r>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idx="1"/>
          </p:nvPr>
        </p:nvPicPr>
        <p:blipFill>
          <a:blip r:embed="rId6"/>
          <a:srcRect/>
          <a:stretch>
            <a:fillRect/>
          </a:stretch>
        </p:blipFill>
        <p:spPr bwMode="auto">
          <a:xfrm>
            <a:off x="3382962" y="2612231"/>
            <a:ext cx="1903417" cy="338853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547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idx="1"/>
          </p:nvPr>
        </p:nvPicPr>
        <p:blipFill>
          <a:blip r:embed="rId6"/>
          <a:srcRect/>
          <a:stretch>
            <a:fillRect/>
          </a:stretch>
        </p:blipFill>
        <p:spPr bwMode="auto">
          <a:xfrm>
            <a:off x="3071802" y="2643182"/>
            <a:ext cx="2571768" cy="392909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OBJECTIVES</a:t>
            </a:r>
            <a:endParaRPr lang="en-IN" b="1" u="sng" dirty="0"/>
          </a:p>
        </p:txBody>
      </p:sp>
      <p:sp>
        <p:nvSpPr>
          <p:cNvPr id="3" name="Content Placeholder 2"/>
          <p:cNvSpPr>
            <a:spLocks noGrp="1"/>
          </p:cNvSpPr>
          <p:nvPr>
            <p:ph idx="1"/>
          </p:nvPr>
        </p:nvSpPr>
        <p:spPr>
          <a:xfrm>
            <a:off x="2468858" y="3140968"/>
            <a:ext cx="6711654" cy="4195481"/>
          </a:xfrm>
        </p:spPr>
        <p:txBody>
          <a:bodyPr/>
          <a:lstStyle/>
          <a:p>
            <a:r>
              <a:rPr lang="en-IN" b="1" dirty="0"/>
              <a:t>DEFINITION</a:t>
            </a:r>
          </a:p>
          <a:p>
            <a:r>
              <a:rPr lang="en-IN" b="1" dirty="0"/>
              <a:t>DIAGNOSIS</a:t>
            </a:r>
          </a:p>
          <a:p>
            <a:r>
              <a:rPr lang="en-IN" b="1" dirty="0"/>
              <a:t>TYPES OF PREPARATIONS</a:t>
            </a:r>
          </a:p>
          <a:p>
            <a:r>
              <a:rPr lang="en-IN" b="1" dirty="0"/>
              <a:t>ARMAMENTARIUM AND MATERIAL USED</a:t>
            </a:r>
          </a:p>
          <a:p>
            <a:endParaRPr lang="en-IN" b="1" dirty="0"/>
          </a:p>
        </p:txBody>
      </p:sp>
      <p:sp>
        <p:nvSpPr>
          <p:cNvPr id="4" name="Notched Right Arrow 3"/>
          <p:cNvSpPr/>
          <p:nvPr/>
        </p:nvSpPr>
        <p:spPr>
          <a:xfrm>
            <a:off x="1475656" y="1412776"/>
            <a:ext cx="5400600" cy="172819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800" b="1" dirty="0"/>
              <a:t>Students must answer</a:t>
            </a:r>
          </a:p>
        </p:txBody>
      </p:sp>
    </p:spTree>
    <p:extLst>
      <p:ext uri="{BB962C8B-B14F-4D97-AF65-F5344CB8AC3E}">
        <p14:creationId xmlns:p14="http://schemas.microsoft.com/office/powerpoint/2010/main" xmlns="" val="230121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marL="0" indent="0" algn="just">
              <a:buNone/>
            </a:pPr>
            <a:r>
              <a:rPr lang="en-IN" sz="2800" dirty="0" smtClean="0">
                <a:latin typeface="Arial" pitchFamily="34" charset="0"/>
                <a:cs typeface="Arial" pitchFamily="34" charset="0"/>
              </a:rPr>
              <a:t>The </a:t>
            </a:r>
            <a:r>
              <a:rPr lang="en-IN" sz="2800" dirty="0" err="1" smtClean="0">
                <a:latin typeface="Arial" pitchFamily="34" charset="0"/>
                <a:cs typeface="Arial" pitchFamily="34" charset="0"/>
              </a:rPr>
              <a:t>beveled</a:t>
            </a:r>
            <a:r>
              <a:rPr lang="en-IN" sz="2800" dirty="0" smtClean="0">
                <a:latin typeface="Arial" pitchFamily="34" charset="0"/>
                <a:cs typeface="Arial" pitchFamily="34" charset="0"/>
              </a:rPr>
              <a:t> conventional Class V tooth preparation has </a:t>
            </a:r>
            <a:r>
              <a:rPr lang="en-IN" sz="2800" dirty="0" err="1" smtClean="0">
                <a:latin typeface="Arial" pitchFamily="34" charset="0"/>
                <a:cs typeface="Arial" pitchFamily="34" charset="0"/>
              </a:rPr>
              <a:t>beveled</a:t>
            </a:r>
            <a:r>
              <a:rPr lang="en-IN" sz="2800" dirty="0" smtClean="0">
                <a:latin typeface="Arial" pitchFamily="34" charset="0"/>
                <a:cs typeface="Arial" pitchFamily="34" charset="0"/>
              </a:rPr>
              <a:t> enamel margins and is indicated either for:</a:t>
            </a:r>
          </a:p>
          <a:p>
            <a:pPr lvl="1">
              <a:buNone/>
            </a:pPr>
            <a:endParaRPr lang="en-IN" dirty="0" smtClean="0">
              <a:latin typeface="Arial" pitchFamily="34" charset="0"/>
              <a:cs typeface="Arial" pitchFamily="34" charset="0"/>
            </a:endParaRPr>
          </a:p>
          <a:p>
            <a:endParaRPr lang="en-IN" dirty="0">
              <a:latin typeface="Arial" pitchFamily="34" charset="0"/>
              <a:cs typeface="Arial" pitchFamily="34" charset="0"/>
            </a:endParaRPr>
          </a:p>
        </p:txBody>
      </p:sp>
      <p:sp>
        <p:nvSpPr>
          <p:cNvPr id="5" name="Rounded Rectangle 4"/>
          <p:cNvSpPr/>
          <p:nvPr/>
        </p:nvSpPr>
        <p:spPr>
          <a:xfrm>
            <a:off x="928662" y="3786190"/>
            <a:ext cx="7198256"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v"/>
            </a:pPr>
            <a:r>
              <a:rPr lang="en-IN" sz="2400" b="1" dirty="0" smtClean="0">
                <a:solidFill>
                  <a:schemeClr val="bg1"/>
                </a:solidFill>
                <a:latin typeface="Arial" pitchFamily="34" charset="0"/>
                <a:cs typeface="Arial" pitchFamily="34" charset="0"/>
              </a:rPr>
              <a:t> Replacement </a:t>
            </a:r>
            <a:r>
              <a:rPr lang="en-IN" sz="2400" b="1" dirty="0">
                <a:solidFill>
                  <a:schemeClr val="bg1"/>
                </a:solidFill>
                <a:latin typeface="Arial" pitchFamily="34" charset="0"/>
                <a:cs typeface="Arial" pitchFamily="34" charset="0"/>
              </a:rPr>
              <a:t>of an existing, defective Class V restoration that initially used a conventional preparation </a:t>
            </a:r>
          </a:p>
        </p:txBody>
      </p:sp>
      <p:sp>
        <p:nvSpPr>
          <p:cNvPr id="6" name="Rounded Rectangle 5"/>
          <p:cNvSpPr/>
          <p:nvPr/>
        </p:nvSpPr>
        <p:spPr>
          <a:xfrm>
            <a:off x="1000100" y="5429264"/>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v"/>
            </a:pPr>
            <a:r>
              <a:rPr lang="en-IN" sz="2400" b="1" dirty="0" smtClean="0">
                <a:solidFill>
                  <a:schemeClr val="bg1"/>
                </a:solidFill>
                <a:latin typeface="Arial" pitchFamily="34" charset="0"/>
                <a:cs typeface="Arial" pitchFamily="34" charset="0"/>
              </a:rPr>
              <a:t> A </a:t>
            </a:r>
            <a:r>
              <a:rPr lang="en-IN" sz="2400" b="1" dirty="0">
                <a:solidFill>
                  <a:schemeClr val="bg1"/>
                </a:solidFill>
                <a:latin typeface="Arial" pitchFamily="34" charset="0"/>
                <a:cs typeface="Arial" pitchFamily="34" charset="0"/>
              </a:rPr>
              <a:t>large, new carious lesion.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2910" y="214290"/>
            <a:ext cx="7929618"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Arial" pitchFamily="34" charset="0"/>
                <a:cs typeface="Arial" pitchFamily="34" charset="0"/>
              </a:rPr>
              <a:t>The </a:t>
            </a:r>
            <a:r>
              <a:rPr lang="en-IN" sz="2400" b="1" dirty="0" err="1" smtClean="0">
                <a:solidFill>
                  <a:schemeClr val="bg1"/>
                </a:solidFill>
                <a:latin typeface="Arial" pitchFamily="34" charset="0"/>
                <a:cs typeface="Arial" pitchFamily="34" charset="0"/>
              </a:rPr>
              <a:t>beveled</a:t>
            </a:r>
            <a:r>
              <a:rPr lang="en-IN" sz="2400" b="1" dirty="0" smtClean="0">
                <a:solidFill>
                  <a:schemeClr val="bg1"/>
                </a:solidFill>
                <a:latin typeface="Arial" pitchFamily="34" charset="0"/>
                <a:cs typeface="Arial" pitchFamily="34" charset="0"/>
              </a:rPr>
              <a:t> conventional Class V preparation initially will exhibit 90- degree cavosurface margins (that subsequently will be </a:t>
            </a:r>
            <a:r>
              <a:rPr lang="en-IN" sz="2400" b="1" dirty="0" err="1" smtClean="0">
                <a:solidFill>
                  <a:schemeClr val="bg1"/>
                </a:solidFill>
                <a:latin typeface="Arial" pitchFamily="34" charset="0"/>
                <a:cs typeface="Arial" pitchFamily="34" charset="0"/>
              </a:rPr>
              <a:t>beveled</a:t>
            </a:r>
            <a:r>
              <a:rPr lang="en-IN" sz="2400" b="1" dirty="0" smtClean="0">
                <a:solidFill>
                  <a:schemeClr val="bg1"/>
                </a:solidFill>
                <a:latin typeface="Arial" pitchFamily="34" charset="0"/>
                <a:cs typeface="Arial" pitchFamily="34" charset="0"/>
              </a:rPr>
              <a:t>) and an axial wall that is uniform in depth</a:t>
            </a:r>
            <a:endParaRPr lang="en-IN" sz="2400" b="1" dirty="0">
              <a:solidFill>
                <a:schemeClr val="bg1"/>
              </a:solidFill>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2000232" y="2928910"/>
            <a:ext cx="542928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142985"/>
            <a:ext cx="6711654" cy="5105422"/>
          </a:xfrm>
        </p:spPr>
        <p:txBody>
          <a:bodyPr>
            <a:normAutofit/>
          </a:bodyPr>
          <a:lstStyle/>
          <a:p>
            <a:r>
              <a:rPr lang="en-IN" sz="2800" b="1" dirty="0" smtClean="0">
                <a:latin typeface="Arial" pitchFamily="34" charset="0"/>
                <a:cs typeface="Arial" pitchFamily="34" charset="0"/>
              </a:rPr>
              <a:t>The axial depth into dentin is only 0.2 mm when groove retention is judged unnecessary and 0.5 mm when a retention groove is planned and the margin is still in enamel.</a:t>
            </a:r>
            <a:endParaRPr lang="en-IN" sz="2800" b="1"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827584" y="332656"/>
            <a:ext cx="7848872" cy="252028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None/>
            </a:pPr>
            <a:r>
              <a:rPr lang="en-IN" sz="2800" b="1" dirty="0">
                <a:latin typeface="Arial" pitchFamily="34" charset="0"/>
                <a:cs typeface="Arial" pitchFamily="34" charset="0"/>
              </a:rPr>
              <a:t>The advantages of the </a:t>
            </a:r>
            <a:r>
              <a:rPr lang="en-IN" sz="2800" b="1" dirty="0" err="1">
                <a:latin typeface="Arial" pitchFamily="34" charset="0"/>
                <a:cs typeface="Arial" pitchFamily="34" charset="0"/>
              </a:rPr>
              <a:t>beveled</a:t>
            </a:r>
            <a:r>
              <a:rPr lang="en-IN" sz="2800" b="1" dirty="0">
                <a:latin typeface="Arial" pitchFamily="34" charset="0"/>
                <a:cs typeface="Arial" pitchFamily="34" charset="0"/>
              </a:rPr>
              <a:t> conventional tooth preparation as compared to the conventional tooth preparation are:</a:t>
            </a:r>
          </a:p>
        </p:txBody>
      </p:sp>
      <p:sp>
        <p:nvSpPr>
          <p:cNvPr id="8" name="Up Arrow 7"/>
          <p:cNvSpPr/>
          <p:nvPr/>
        </p:nvSpPr>
        <p:spPr>
          <a:xfrm>
            <a:off x="500034" y="2500306"/>
            <a:ext cx="4286280" cy="4357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bg1"/>
                </a:solidFill>
                <a:latin typeface="Arial Black" pitchFamily="34" charset="0"/>
              </a:rPr>
              <a:t>increased retention due to the greater surface</a:t>
            </a:r>
          </a:p>
          <a:p>
            <a:r>
              <a:rPr lang="en-IN" sz="2000" dirty="0" smtClean="0">
                <a:solidFill>
                  <a:schemeClr val="bg1"/>
                </a:solidFill>
                <a:latin typeface="Arial Black" pitchFamily="34" charset="0"/>
              </a:rPr>
              <a:t>area of etched enamel afforded by the bevel</a:t>
            </a:r>
            <a:endParaRPr lang="en-IN" sz="2000" dirty="0">
              <a:solidFill>
                <a:schemeClr val="bg1"/>
              </a:solidFill>
              <a:latin typeface="Arial Black" pitchFamily="34" charset="0"/>
            </a:endParaRPr>
          </a:p>
        </p:txBody>
      </p:sp>
      <p:sp>
        <p:nvSpPr>
          <p:cNvPr id="10" name="Down Arrow 9"/>
          <p:cNvSpPr/>
          <p:nvPr/>
        </p:nvSpPr>
        <p:spPr>
          <a:xfrm>
            <a:off x="4857752" y="2928934"/>
            <a:ext cx="4286248" cy="3929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bg1"/>
                </a:solidFill>
                <a:latin typeface="Arial Black" pitchFamily="34" charset="0"/>
              </a:rPr>
              <a:t>decreased</a:t>
            </a:r>
          </a:p>
          <a:p>
            <a:r>
              <a:rPr lang="en-IN" sz="2000" dirty="0" err="1" smtClean="0">
                <a:solidFill>
                  <a:schemeClr val="bg1"/>
                </a:solidFill>
                <a:latin typeface="Arial Black" pitchFamily="34" charset="0"/>
              </a:rPr>
              <a:t>microleakage</a:t>
            </a:r>
            <a:r>
              <a:rPr lang="en-IN" sz="2000" dirty="0" smtClean="0">
                <a:solidFill>
                  <a:schemeClr val="bg1"/>
                </a:solidFill>
                <a:latin typeface="Arial Black" pitchFamily="34" charset="0"/>
              </a:rPr>
              <a:t> due to the enhanced bond between</a:t>
            </a:r>
          </a:p>
          <a:p>
            <a:r>
              <a:rPr lang="en-IN" sz="2000" dirty="0" smtClean="0">
                <a:solidFill>
                  <a:schemeClr val="bg1"/>
                </a:solidFill>
                <a:latin typeface="Arial Black" pitchFamily="34" charset="0"/>
              </a:rPr>
              <a:t>the composite and the tooth</a:t>
            </a:r>
            <a:endParaRPr lang="en-IN" sz="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071547"/>
            <a:ext cx="6711654" cy="5176860"/>
          </a:xfrm>
        </p:spPr>
        <p:txBody>
          <a:bodyPr/>
          <a:lstStyle/>
          <a:p>
            <a:pPr>
              <a:buNone/>
            </a:pPr>
            <a:endParaRPr lang="en-IN" dirty="0"/>
          </a:p>
        </p:txBody>
      </p:sp>
      <p:sp>
        <p:nvSpPr>
          <p:cNvPr id="4" name="Down Arrow 3"/>
          <p:cNvSpPr/>
          <p:nvPr/>
        </p:nvSpPr>
        <p:spPr>
          <a:xfrm>
            <a:off x="2071670" y="1142984"/>
            <a:ext cx="4214842" cy="5000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bg1"/>
                </a:solidFill>
                <a:latin typeface="Arial Black" pitchFamily="34" charset="0"/>
              </a:rPr>
              <a:t>decreased need for</a:t>
            </a:r>
          </a:p>
          <a:p>
            <a:r>
              <a:rPr lang="en-IN" sz="2000" b="1" dirty="0" smtClean="0">
                <a:solidFill>
                  <a:schemeClr val="bg1"/>
                </a:solidFill>
                <a:latin typeface="Arial Black" pitchFamily="34" charset="0"/>
              </a:rPr>
              <a:t>groove retention form therefore less removal of tooth structure</a:t>
            </a:r>
            <a:endParaRPr lang="en-IN" sz="2000" b="1" dirty="0">
              <a:solidFill>
                <a:schemeClr val="bg1"/>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285728"/>
          <a:ext cx="7055380" cy="156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a:blip r:embed="rId6"/>
          <a:srcRect/>
          <a:stretch>
            <a:fillRect/>
          </a:stretch>
        </p:blipFill>
        <p:spPr bwMode="auto">
          <a:xfrm>
            <a:off x="1500166" y="3654389"/>
            <a:ext cx="6711950" cy="3203611"/>
          </a:xfrm>
          <a:prstGeom prst="rect">
            <a:avLst/>
          </a:prstGeom>
          <a:noFill/>
          <a:ln w="9525">
            <a:noFill/>
            <a:miter lim="800000"/>
            <a:headEnd/>
            <a:tailEnd/>
          </a:ln>
          <a:effectLst/>
        </p:spPr>
      </p:pic>
      <p:graphicFrame>
        <p:nvGraphicFramePr>
          <p:cNvPr id="7" name="Diagram 6"/>
          <p:cNvGraphicFramePr/>
          <p:nvPr/>
        </p:nvGraphicFramePr>
        <p:xfrm>
          <a:off x="857224" y="2214554"/>
          <a:ext cx="6215105" cy="1143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424936" cy="5904656"/>
          </a:xfrm>
        </p:spPr>
        <p:txBody>
          <a:bodyPr>
            <a:noAutofit/>
          </a:bodyPr>
          <a:lstStyle/>
          <a:p>
            <a:pPr marL="0" indent="0" algn="just">
              <a:buNone/>
            </a:pPr>
            <a:r>
              <a:rPr lang="en-IN" sz="2800" dirty="0" smtClean="0">
                <a:latin typeface="Arial" pitchFamily="34" charset="0"/>
                <a:cs typeface="Arial" pitchFamily="34" charset="0"/>
              </a:rPr>
              <a:t>The </a:t>
            </a:r>
            <a:r>
              <a:rPr lang="en-IN" sz="2800" b="1" u="sng" dirty="0">
                <a:latin typeface="Arial" pitchFamily="34" charset="0"/>
                <a:cs typeface="Arial" pitchFamily="34" charset="0"/>
              </a:rPr>
              <a:t>bevel on the enamel margin </a:t>
            </a:r>
            <a:r>
              <a:rPr lang="en-IN" sz="2800" dirty="0">
                <a:latin typeface="Arial" pitchFamily="34" charset="0"/>
                <a:cs typeface="Arial" pitchFamily="34" charset="0"/>
              </a:rPr>
              <a:t>is accomplished with a </a:t>
            </a:r>
            <a:r>
              <a:rPr lang="en-IN" sz="2800" b="1" dirty="0">
                <a:latin typeface="Arial" pitchFamily="34" charset="0"/>
                <a:cs typeface="Arial" pitchFamily="34" charset="0"/>
              </a:rPr>
              <a:t>flame-shaped or round diamond instrument</a:t>
            </a:r>
            <a:r>
              <a:rPr lang="en-IN" sz="2800" dirty="0">
                <a:latin typeface="Arial" pitchFamily="34" charset="0"/>
                <a:cs typeface="Arial" pitchFamily="34" charset="0"/>
              </a:rPr>
              <a:t>, resulting in an angle approximately </a:t>
            </a:r>
            <a:r>
              <a:rPr lang="en-IN" sz="2800" b="1" dirty="0">
                <a:latin typeface="Arial" pitchFamily="34" charset="0"/>
                <a:cs typeface="Arial" pitchFamily="34" charset="0"/>
              </a:rPr>
              <a:t>45 degrees </a:t>
            </a:r>
            <a:r>
              <a:rPr lang="en-IN" sz="2800" dirty="0">
                <a:latin typeface="Arial" pitchFamily="34" charset="0"/>
                <a:cs typeface="Arial" pitchFamily="34" charset="0"/>
              </a:rPr>
              <a:t>to the external tooth surface and prepared to a </a:t>
            </a:r>
            <a:r>
              <a:rPr lang="en-IN" sz="2800" b="1" dirty="0">
                <a:latin typeface="Arial" pitchFamily="34" charset="0"/>
                <a:cs typeface="Arial" pitchFamily="34" charset="0"/>
              </a:rPr>
              <a:t>width of 0.25 to 0.5 mm. </a:t>
            </a:r>
          </a:p>
        </p:txBody>
      </p:sp>
      <p:sp>
        <p:nvSpPr>
          <p:cNvPr id="2" name="Flowchart: Terminator 1"/>
          <p:cNvSpPr/>
          <p:nvPr/>
        </p:nvSpPr>
        <p:spPr>
          <a:xfrm>
            <a:off x="1619672" y="4509120"/>
            <a:ext cx="6336704" cy="17281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t>DEPTH  </a:t>
            </a:r>
            <a:r>
              <a:rPr lang="en-IN" sz="3600" b="1" dirty="0" smtClean="0">
                <a:solidFill>
                  <a:schemeClr val="accent4">
                    <a:lumMod val="50000"/>
                  </a:schemeClr>
                </a:solidFill>
              </a:rPr>
              <a:t>0.75 TO 1.25 mm</a:t>
            </a:r>
            <a:endParaRPr lang="en-IN" sz="3600" b="1" dirty="0">
              <a:solidFill>
                <a:schemeClr val="accent4">
                  <a:lumMod val="50000"/>
                </a:schemeClr>
              </a:solidFill>
            </a:endParaRPr>
          </a:p>
        </p:txBody>
      </p:sp>
    </p:spTree>
    <p:extLst>
      <p:ext uri="{BB962C8B-B14F-4D97-AF65-F5344CB8AC3E}">
        <p14:creationId xmlns:p14="http://schemas.microsoft.com/office/powerpoint/2010/main" xmlns="" val="1083581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idx="1"/>
          </p:nvPr>
        </p:nvPicPr>
        <p:blipFill>
          <a:blip r:embed="rId6"/>
          <a:srcRect/>
          <a:stretch>
            <a:fillRect/>
          </a:stretch>
        </p:blipFill>
        <p:spPr bwMode="auto">
          <a:xfrm>
            <a:off x="1857356" y="3571876"/>
            <a:ext cx="5429287" cy="3071834"/>
          </a:xfrm>
          <a:prstGeom prst="rect">
            <a:avLst/>
          </a:prstGeom>
          <a:noFill/>
          <a:ln w="9525">
            <a:noFill/>
            <a:miter lim="800000"/>
            <a:headEnd/>
            <a:tailEnd/>
          </a:ln>
          <a:effectLst/>
        </p:spPr>
      </p:pic>
      <p:graphicFrame>
        <p:nvGraphicFramePr>
          <p:cNvPr id="7" name="Diagram 6"/>
          <p:cNvGraphicFramePr/>
          <p:nvPr/>
        </p:nvGraphicFramePr>
        <p:xfrm>
          <a:off x="1000100" y="1714488"/>
          <a:ext cx="6286544" cy="1714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159124"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idx="1"/>
          </p:nvPr>
        </p:nvPicPr>
        <p:blipFill>
          <a:blip r:embed="rId6"/>
          <a:srcRect/>
          <a:stretch>
            <a:fillRect/>
          </a:stretch>
        </p:blipFill>
        <p:spPr bwMode="auto">
          <a:xfrm>
            <a:off x="2554288" y="2383631"/>
            <a:ext cx="3257550" cy="35337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Grp="1" noChangeAspect="1" noChangeArrowheads="1"/>
          </p:cNvPicPr>
          <p:nvPr>
            <p:ph idx="1"/>
          </p:nvPr>
        </p:nvPicPr>
        <p:blipFill>
          <a:blip r:embed="rId6"/>
          <a:srcRect/>
          <a:stretch>
            <a:fillRect/>
          </a:stretch>
        </p:blipFill>
        <p:spPr bwMode="auto">
          <a:xfrm>
            <a:off x="2544763" y="2412206"/>
            <a:ext cx="3276600" cy="3476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CONTENTS</a:t>
            </a:r>
            <a:endParaRPr lang="en-IN" b="1" u="sng" dirty="0"/>
          </a:p>
        </p:txBody>
      </p:sp>
      <p:sp>
        <p:nvSpPr>
          <p:cNvPr id="3" name="Content Placeholder 2"/>
          <p:cNvSpPr>
            <a:spLocks noGrp="1"/>
          </p:cNvSpPr>
          <p:nvPr>
            <p:ph idx="1"/>
          </p:nvPr>
        </p:nvSpPr>
        <p:spPr>
          <a:xfrm>
            <a:off x="683568" y="1268760"/>
            <a:ext cx="7128792" cy="5040559"/>
          </a:xfrm>
        </p:spPr>
        <p:txBody>
          <a:bodyPr>
            <a:normAutofit/>
          </a:bodyPr>
          <a:lstStyle/>
          <a:p>
            <a:r>
              <a:rPr lang="en-IN" sz="3200" b="1" dirty="0" smtClean="0"/>
              <a:t>Introduction </a:t>
            </a:r>
          </a:p>
          <a:p>
            <a:r>
              <a:rPr lang="en-IN" sz="3200" b="1" dirty="0" smtClean="0"/>
              <a:t>Types of class v tooth preparation</a:t>
            </a:r>
          </a:p>
          <a:p>
            <a:r>
              <a:rPr lang="en-IN" sz="3200" b="1" dirty="0" smtClean="0"/>
              <a:t>Armamentarium used</a:t>
            </a:r>
          </a:p>
          <a:p>
            <a:r>
              <a:rPr lang="en-IN" sz="3200" b="1" dirty="0" smtClean="0"/>
              <a:t>Materials used</a:t>
            </a:r>
          </a:p>
          <a:p>
            <a:endParaRPr lang="en-IN" sz="3200" dirty="0"/>
          </a:p>
        </p:txBody>
      </p:sp>
    </p:spTree>
    <p:extLst>
      <p:ext uri="{BB962C8B-B14F-4D97-AF65-F5344CB8AC3E}">
        <p14:creationId xmlns:p14="http://schemas.microsoft.com/office/powerpoint/2010/main" xmlns="" val="3524317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Grp="1" noChangeAspect="1" noChangeArrowheads="1"/>
          </p:cNvPicPr>
          <p:nvPr>
            <p:ph idx="1"/>
          </p:nvPr>
        </p:nvPicPr>
        <p:blipFill>
          <a:blip r:embed="rId6"/>
          <a:srcRect/>
          <a:stretch>
            <a:fillRect/>
          </a:stretch>
        </p:blipFill>
        <p:spPr bwMode="auto">
          <a:xfrm>
            <a:off x="2640013" y="2135981"/>
            <a:ext cx="3086100" cy="4029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76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Grp="1" noChangeAspect="1" noChangeArrowheads="1"/>
          </p:cNvPicPr>
          <p:nvPr>
            <p:ph idx="1"/>
          </p:nvPr>
        </p:nvPicPr>
        <p:blipFill>
          <a:blip r:embed="rId6"/>
          <a:srcRect/>
          <a:stretch>
            <a:fillRect/>
          </a:stretch>
        </p:blipFill>
        <p:spPr bwMode="auto">
          <a:xfrm>
            <a:off x="2644775" y="2571743"/>
            <a:ext cx="3076575" cy="3617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020" y="452718"/>
            <a:ext cx="7055380" cy="1400530"/>
          </a:xfrm>
        </p:spPr>
        <p:txBody>
          <a:bodyPr/>
          <a:lstStyle/>
          <a:p>
            <a:pPr algn="ctr"/>
            <a:r>
              <a:rPr lang="en-IN" b="1" dirty="0" smtClean="0"/>
              <a:t>MODIFIED PREPARATION</a:t>
            </a:r>
            <a:r>
              <a:rPr lang="en-IN" dirty="0"/>
              <a:t/>
            </a:r>
            <a:br>
              <a:rPr lang="en-IN" dirty="0"/>
            </a:br>
            <a:endParaRPr lang="en-IN" dirty="0"/>
          </a:p>
        </p:txBody>
      </p:sp>
      <p:graphicFrame>
        <p:nvGraphicFramePr>
          <p:cNvPr id="4" name="Diagram 3"/>
          <p:cNvGraphicFramePr/>
          <p:nvPr>
            <p:extLst>
              <p:ext uri="{D42A27DB-BD31-4B8C-83A1-F6EECF244321}">
                <p14:modId xmlns:p14="http://schemas.microsoft.com/office/powerpoint/2010/main" xmlns="" val="3204332341"/>
              </p:ext>
            </p:extLst>
          </p:nvPr>
        </p:nvGraphicFramePr>
        <p:xfrm>
          <a:off x="1524000" y="1196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2987824" y="5157192"/>
            <a:ext cx="331236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lumMod val="95000"/>
                    <a:lumOff val="5000"/>
                  </a:schemeClr>
                </a:solidFill>
              </a:rPr>
              <a:t>For e.g. in Decalcified and </a:t>
            </a:r>
            <a:r>
              <a:rPr lang="en-IN" b="1" dirty="0" err="1" smtClean="0">
                <a:solidFill>
                  <a:schemeClr val="bg1">
                    <a:lumMod val="95000"/>
                    <a:lumOff val="5000"/>
                  </a:schemeClr>
                </a:solidFill>
              </a:rPr>
              <a:t>hypoplastic</a:t>
            </a:r>
            <a:r>
              <a:rPr lang="en-IN" b="1" dirty="0" smtClean="0">
                <a:solidFill>
                  <a:schemeClr val="bg1">
                    <a:lumMod val="95000"/>
                    <a:lumOff val="5000"/>
                  </a:schemeClr>
                </a:solidFill>
              </a:rPr>
              <a:t> areas</a:t>
            </a:r>
            <a:endParaRPr lang="en-IN"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857233"/>
            <a:ext cx="6711654" cy="5391174"/>
          </a:xfrm>
        </p:spPr>
        <p:txBody>
          <a:bodyPr>
            <a:normAutofit/>
          </a:bodyPr>
          <a:lstStyle/>
          <a:p>
            <a:r>
              <a:rPr lang="en-IN" sz="2400" b="1" dirty="0" smtClean="0">
                <a:latin typeface="Arial" pitchFamily="34" charset="0"/>
                <a:cs typeface="Arial" pitchFamily="34" charset="0"/>
              </a:rPr>
              <a:t>prepare initial tooth preparation with a round or elliptical diamond instrument, eliminating all of the enamel lesion or defect. </a:t>
            </a:r>
          </a:p>
          <a:p>
            <a:r>
              <a:rPr lang="en-IN" sz="2400" b="1" dirty="0" smtClean="0">
                <a:latin typeface="Arial" pitchFamily="34" charset="0"/>
                <a:cs typeface="Arial" pitchFamily="34" charset="0"/>
              </a:rPr>
              <a:t>The preparation is only extended into dentin when the defect warrants such extension, and at this initial stage is prepared no deeper than 0.2 mm into dentin (because no groove retention form will be used).</a:t>
            </a:r>
          </a:p>
          <a:p>
            <a:r>
              <a:rPr lang="en-IN" sz="2400" b="1" dirty="0" smtClean="0">
                <a:latin typeface="Arial" pitchFamily="34" charset="0"/>
                <a:cs typeface="Arial" pitchFamily="34" charset="0"/>
              </a:rPr>
              <a:t>No effort is made to prepare 90-degree cavosurface margins.</a:t>
            </a:r>
            <a:endParaRPr lang="en-IN" sz="2400" b="1"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571472" y="1643050"/>
          <a:ext cx="6858048" cy="571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p:cNvPicPr>
            <a:picLocks noGrp="1" noChangeAspect="1" noChangeArrowheads="1"/>
          </p:cNvPicPr>
          <p:nvPr>
            <p:ph idx="1"/>
          </p:nvPr>
        </p:nvPicPr>
        <p:blipFill>
          <a:blip r:embed="rId10"/>
          <a:srcRect/>
          <a:stretch>
            <a:fillRect/>
          </a:stretch>
        </p:blipFill>
        <p:spPr bwMode="auto">
          <a:xfrm>
            <a:off x="1928794" y="2714620"/>
            <a:ext cx="4929222" cy="284321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idx="1"/>
          </p:nvPr>
        </p:nvPicPr>
        <p:blipFill>
          <a:blip r:embed="rId6"/>
          <a:srcRect/>
          <a:stretch>
            <a:fillRect/>
          </a:stretch>
        </p:blipFill>
        <p:spPr bwMode="auto">
          <a:xfrm>
            <a:off x="1785918" y="2714620"/>
            <a:ext cx="5000659" cy="300039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idx="1"/>
          </p:nvPr>
        </p:nvPicPr>
        <p:blipFill>
          <a:blip r:embed="rId6"/>
          <a:srcRect/>
          <a:stretch>
            <a:fillRect/>
          </a:stretch>
        </p:blipFill>
        <p:spPr bwMode="auto">
          <a:xfrm>
            <a:off x="1928794" y="2500306"/>
            <a:ext cx="5429287" cy="328614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r>
              <a:rPr lang="en-IN" sz="2800" b="1" dirty="0" smtClean="0"/>
              <a:t>The tooth preparation for a Class V abrasion or erosion area usually requires only roughening of the internal walls with a diamond instrument; </a:t>
            </a:r>
            <a:r>
              <a:rPr lang="en-IN" sz="2800" b="1" dirty="0" err="1" smtClean="0"/>
              <a:t>beveling</a:t>
            </a:r>
            <a:r>
              <a:rPr lang="en-IN" sz="2800" b="1" dirty="0" smtClean="0"/>
              <a:t> or flaring all enamel margins; and, sometimes, placing a retention groove in </a:t>
            </a:r>
            <a:r>
              <a:rPr lang="en-IN" sz="2800" b="1" dirty="0" err="1" smtClean="0"/>
              <a:t>nonenamel</a:t>
            </a:r>
            <a:r>
              <a:rPr lang="en-IN" sz="2800" b="1" dirty="0" smtClean="0"/>
              <a:t> </a:t>
            </a:r>
            <a:r>
              <a:rPr lang="en-IN" sz="2800" b="1" dirty="0" smtClean="0"/>
              <a:t>areas</a:t>
            </a:r>
            <a:endParaRPr lang="en-IN" sz="2800"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Grp="1" noChangeAspect="1" noChangeArrowheads="1"/>
          </p:cNvPicPr>
          <p:nvPr>
            <p:ph idx="1"/>
          </p:nvPr>
        </p:nvPicPr>
        <p:blipFill>
          <a:blip r:embed="rId6"/>
          <a:srcRect/>
          <a:stretch>
            <a:fillRect/>
          </a:stretch>
        </p:blipFill>
        <p:spPr bwMode="auto">
          <a:xfrm>
            <a:off x="1928794" y="2500306"/>
            <a:ext cx="4500593" cy="321470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84710" y="0"/>
          <a:ext cx="7055380" cy="185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Grp="1" noChangeAspect="1" noChangeArrowheads="1"/>
          </p:cNvPicPr>
          <p:nvPr>
            <p:ph idx="1"/>
          </p:nvPr>
        </p:nvPicPr>
        <p:blipFill>
          <a:blip r:embed="rId6"/>
          <a:srcRect/>
          <a:stretch>
            <a:fillRect/>
          </a:stretch>
        </p:blipFill>
        <p:spPr bwMode="auto">
          <a:xfrm>
            <a:off x="357158" y="2000240"/>
            <a:ext cx="3257550" cy="20288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7"/>
          <a:srcRect/>
          <a:stretch>
            <a:fillRect/>
          </a:stretch>
        </p:blipFill>
        <p:spPr bwMode="auto">
          <a:xfrm>
            <a:off x="4786314" y="2000240"/>
            <a:ext cx="3200400" cy="20002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8"/>
          <a:srcRect/>
          <a:stretch>
            <a:fillRect/>
          </a:stretch>
        </p:blipFill>
        <p:spPr bwMode="auto">
          <a:xfrm>
            <a:off x="3143240" y="4500570"/>
            <a:ext cx="3276600" cy="20478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6" y="452718"/>
            <a:ext cx="7055380" cy="1400530"/>
          </a:xfrm>
        </p:spPr>
        <p:txBody>
          <a:bodyPr/>
          <a:lstStyle/>
          <a:p>
            <a:pPr algn="ctr"/>
            <a:r>
              <a:rPr lang="en-IN" sz="4000" b="1" u="sng" dirty="0" smtClean="0">
                <a:solidFill>
                  <a:schemeClr val="tx1"/>
                </a:solidFill>
              </a:rPr>
              <a:t>INTRODUCTION </a:t>
            </a:r>
            <a:endParaRPr lang="en-IN" sz="4000" b="1" u="sng" dirty="0">
              <a:solidFill>
                <a:schemeClr val="tx1"/>
              </a:solidFill>
            </a:endParaRPr>
          </a:p>
        </p:txBody>
      </p:sp>
      <p:sp>
        <p:nvSpPr>
          <p:cNvPr id="3" name="Content Placeholder 2"/>
          <p:cNvSpPr>
            <a:spLocks noGrp="1"/>
          </p:cNvSpPr>
          <p:nvPr>
            <p:ph idx="1"/>
          </p:nvPr>
        </p:nvSpPr>
        <p:spPr>
          <a:xfrm>
            <a:off x="484710" y="3861048"/>
            <a:ext cx="8047730" cy="4536504"/>
          </a:xfrm>
        </p:spPr>
        <p:txBody>
          <a:bodyPr>
            <a:normAutofit/>
          </a:bodyPr>
          <a:lstStyle/>
          <a:p>
            <a:pPr marL="0" indent="0" algn="ctr">
              <a:buNone/>
            </a:pPr>
            <a:r>
              <a:rPr lang="en-IN" sz="3600" dirty="0" smtClean="0">
                <a:solidFill>
                  <a:srgbClr val="002060"/>
                </a:solidFill>
                <a:latin typeface="Arial" pitchFamily="34" charset="0"/>
                <a:cs typeface="Arial" pitchFamily="34" charset="0"/>
              </a:rPr>
              <a:t>Restorations </a:t>
            </a:r>
            <a:r>
              <a:rPr lang="en-IN" sz="3600" dirty="0">
                <a:solidFill>
                  <a:srgbClr val="002060"/>
                </a:solidFill>
                <a:latin typeface="Arial" pitchFamily="34" charset="0"/>
                <a:cs typeface="Arial" pitchFamily="34" charset="0"/>
              </a:rPr>
              <a:t>on the </a:t>
            </a:r>
            <a:r>
              <a:rPr lang="en-IN" sz="3600" b="1" dirty="0">
                <a:solidFill>
                  <a:srgbClr val="002060"/>
                </a:solidFill>
                <a:latin typeface="Arial" pitchFamily="34" charset="0"/>
                <a:cs typeface="Arial" pitchFamily="34" charset="0"/>
              </a:rPr>
              <a:t>gingival third of the facial or lingual surfaces </a:t>
            </a:r>
            <a:r>
              <a:rPr lang="en-IN" sz="3600" dirty="0">
                <a:solidFill>
                  <a:srgbClr val="002060"/>
                </a:solidFill>
                <a:latin typeface="Arial" pitchFamily="34" charset="0"/>
                <a:cs typeface="Arial" pitchFamily="34" charset="0"/>
              </a:rPr>
              <a:t>of all teeth (except pit-and-fissure lesions) are Class V.</a:t>
            </a:r>
          </a:p>
        </p:txBody>
      </p:sp>
      <p:sp>
        <p:nvSpPr>
          <p:cNvPr id="4" name="Wave 3"/>
          <p:cNvSpPr/>
          <p:nvPr/>
        </p:nvSpPr>
        <p:spPr>
          <a:xfrm>
            <a:off x="484710" y="1772816"/>
            <a:ext cx="8047730" cy="122413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ts val="1000"/>
              </a:spcBef>
              <a:buClr>
                <a:srgbClr val="F5A408"/>
              </a:buClr>
              <a:buSzPct val="80000"/>
            </a:pPr>
            <a:r>
              <a:rPr lang="en-IN" sz="3000" b="1" dirty="0" smtClean="0">
                <a:solidFill>
                  <a:schemeClr val="bg1"/>
                </a:solidFill>
                <a:latin typeface="Lucida Handwriting" panose="03010101010101010101" pitchFamily="66" charset="0"/>
                <a:ea typeface="+mj-ea"/>
                <a:cs typeface="+mj-cs"/>
              </a:rPr>
              <a:t>Definition (Black’s </a:t>
            </a:r>
            <a:r>
              <a:rPr lang="en-IN" sz="3000" b="1" dirty="0">
                <a:solidFill>
                  <a:schemeClr val="bg1"/>
                </a:solidFill>
                <a:latin typeface="Lucida Handwriting" panose="03010101010101010101" pitchFamily="66" charset="0"/>
                <a:ea typeface="+mj-ea"/>
                <a:cs typeface="+mj-cs"/>
              </a:rPr>
              <a:t>classification)</a:t>
            </a:r>
            <a:endParaRPr lang="en-IN" sz="3600" dirty="0">
              <a:solidFill>
                <a:schemeClr val="bg1"/>
              </a:solidFill>
              <a:latin typeface="Lucida Handwriting" panose="03010101010101010101" pitchFamily="66" charset="0"/>
              <a:ea typeface="+mj-ea"/>
              <a:cs typeface="+mj-cs"/>
            </a:endParaRPr>
          </a:p>
        </p:txBody>
      </p:sp>
    </p:spTree>
    <p:extLst>
      <p:ext uri="{BB962C8B-B14F-4D97-AF65-F5344CB8AC3E}">
        <p14:creationId xmlns:p14="http://schemas.microsoft.com/office/powerpoint/2010/main" xmlns="" val="686401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Grp="1" noChangeAspect="1" noChangeArrowheads="1"/>
          </p:cNvPicPr>
          <p:nvPr>
            <p:ph idx="1"/>
          </p:nvPr>
        </p:nvPicPr>
        <p:blipFill>
          <a:blip r:embed="rId6"/>
          <a:srcRect/>
          <a:stretch>
            <a:fillRect/>
          </a:stretch>
        </p:blipFill>
        <p:spPr bwMode="auto">
          <a:xfrm>
            <a:off x="2000232" y="2428868"/>
            <a:ext cx="4572032" cy="275987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857398" y="476672"/>
            <a:ext cx="5400600" cy="1080120"/>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3600" b="1" dirty="0" smtClean="0">
                <a:solidFill>
                  <a:schemeClr val="tx1"/>
                </a:solidFill>
              </a:rPr>
              <a:t>MATERIAL USED</a:t>
            </a:r>
            <a:endParaRPr lang="en-IN" sz="3600" b="1" dirty="0">
              <a:solidFill>
                <a:schemeClr val="tx1"/>
              </a:solidFill>
            </a:endParaRPr>
          </a:p>
        </p:txBody>
      </p:sp>
      <p:sp>
        <p:nvSpPr>
          <p:cNvPr id="4" name="Oval 3"/>
          <p:cNvSpPr/>
          <p:nvPr/>
        </p:nvSpPr>
        <p:spPr>
          <a:xfrm>
            <a:off x="107504" y="1556792"/>
            <a:ext cx="8928992" cy="460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accent4">
                    <a:lumMod val="50000"/>
                  </a:schemeClr>
                </a:solidFill>
              </a:rPr>
              <a:t>1. </a:t>
            </a:r>
            <a:r>
              <a:rPr lang="en-IN" sz="2000" b="1" u="sng" dirty="0" err="1" smtClean="0">
                <a:solidFill>
                  <a:schemeClr val="accent4">
                    <a:lumMod val="50000"/>
                  </a:schemeClr>
                </a:solidFill>
              </a:rPr>
              <a:t>Microfill</a:t>
            </a:r>
            <a:r>
              <a:rPr lang="en-IN" sz="2000" b="1" u="sng" dirty="0" smtClean="0">
                <a:solidFill>
                  <a:schemeClr val="accent4">
                    <a:lumMod val="50000"/>
                  </a:schemeClr>
                </a:solidFill>
              </a:rPr>
              <a:t> composites </a:t>
            </a:r>
            <a:r>
              <a:rPr lang="en-IN" sz="2000" b="1" dirty="0" smtClean="0">
                <a:solidFill>
                  <a:schemeClr val="accent4">
                    <a:lumMod val="50000"/>
                  </a:schemeClr>
                </a:solidFill>
              </a:rPr>
              <a:t>may be selected for restoring class V defects because their composition results in: </a:t>
            </a:r>
          </a:p>
          <a:p>
            <a:pPr marL="514350" indent="-514350">
              <a:buFont typeface="Wingdings" pitchFamily="2" charset="2"/>
              <a:buChar char="Ø"/>
            </a:pPr>
            <a:r>
              <a:rPr lang="en-IN" sz="2000" b="1" dirty="0" smtClean="0">
                <a:solidFill>
                  <a:schemeClr val="accent4">
                    <a:lumMod val="50000"/>
                  </a:schemeClr>
                </a:solidFill>
              </a:rPr>
              <a:t>Increased restoration smoothness, and</a:t>
            </a:r>
          </a:p>
          <a:p>
            <a:pPr marL="514350" indent="-514350">
              <a:buFont typeface="Wingdings" pitchFamily="2" charset="2"/>
              <a:buChar char="Ø"/>
            </a:pPr>
            <a:r>
              <a:rPr lang="en-IN" sz="2000" b="1" dirty="0" smtClean="0">
                <a:solidFill>
                  <a:schemeClr val="accent4">
                    <a:lumMod val="50000"/>
                  </a:schemeClr>
                </a:solidFill>
              </a:rPr>
              <a:t>restoration flexibility when the tooth undergoes cervical flexure. It is thought the </a:t>
            </a:r>
            <a:r>
              <a:rPr lang="en-IN" sz="2000" b="1" dirty="0" err="1" smtClean="0">
                <a:solidFill>
                  <a:schemeClr val="accent4">
                    <a:lumMod val="50000"/>
                  </a:schemeClr>
                </a:solidFill>
              </a:rPr>
              <a:t>microfill</a:t>
            </a:r>
            <a:r>
              <a:rPr lang="en-IN" sz="2000" b="1" dirty="0" smtClean="0">
                <a:solidFill>
                  <a:schemeClr val="accent4">
                    <a:lumMod val="50000"/>
                  </a:schemeClr>
                </a:solidFill>
              </a:rPr>
              <a:t> composite restoration can flex, rather than </a:t>
            </a:r>
            <a:r>
              <a:rPr lang="en-IN" sz="2000" b="1" dirty="0" err="1" smtClean="0">
                <a:solidFill>
                  <a:schemeClr val="accent4">
                    <a:lumMod val="50000"/>
                  </a:schemeClr>
                </a:solidFill>
              </a:rPr>
              <a:t>debond</a:t>
            </a:r>
            <a:r>
              <a:rPr lang="en-IN" sz="2000" b="1" dirty="0" smtClean="0">
                <a:solidFill>
                  <a:schemeClr val="accent4">
                    <a:lumMod val="50000"/>
                  </a:schemeClr>
                </a:solidFill>
              </a:rPr>
              <a:t>, when the tooth flexes under heavy occlusal forces</a:t>
            </a:r>
          </a:p>
          <a:p>
            <a:pPr marL="514350" indent="-514350"/>
            <a:r>
              <a:rPr lang="en-US" sz="2000" b="1" dirty="0" smtClean="0">
                <a:solidFill>
                  <a:schemeClr val="accent4">
                    <a:lumMod val="50000"/>
                  </a:schemeClr>
                </a:solidFill>
              </a:rPr>
              <a:t>2. </a:t>
            </a:r>
            <a:r>
              <a:rPr lang="en-IN" sz="2000" b="1" u="sng" dirty="0" smtClean="0">
                <a:solidFill>
                  <a:schemeClr val="accent4">
                    <a:lumMod val="50000"/>
                  </a:schemeClr>
                </a:solidFill>
              </a:rPr>
              <a:t>GIC</a:t>
            </a:r>
            <a:r>
              <a:rPr lang="en-IN" sz="2000" b="1" dirty="0" smtClean="0">
                <a:solidFill>
                  <a:schemeClr val="accent4">
                    <a:lumMod val="50000"/>
                  </a:schemeClr>
                </a:solidFill>
              </a:rPr>
              <a:t> on the root surface</a:t>
            </a:r>
          </a:p>
          <a:p>
            <a:pPr marL="514350" indent="-514350">
              <a:buNone/>
            </a:pPr>
            <a:endParaRPr lang="en-IN" sz="2000" b="1" dirty="0">
              <a:solidFill>
                <a:schemeClr val="accent4">
                  <a:lumMod val="50000"/>
                </a:schemeClr>
              </a:solidFill>
            </a:endParaRPr>
          </a:p>
        </p:txBody>
      </p:sp>
    </p:spTree>
    <p:extLst>
      <p:ext uri="{BB962C8B-B14F-4D97-AF65-F5344CB8AC3E}">
        <p14:creationId xmlns:p14="http://schemas.microsoft.com/office/powerpoint/2010/main" xmlns="" val="3891214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857224" y="452718"/>
          <a:ext cx="6500858"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71472" y="1785926"/>
            <a:ext cx="7215238" cy="485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Arial" pitchFamily="34" charset="0"/>
                <a:cs typeface="Arial" pitchFamily="34" charset="0"/>
              </a:rPr>
              <a:t>This lecture presents techniques and rationales for the use of composite and other tooth-</a:t>
            </a:r>
            <a:r>
              <a:rPr lang="en-IN" sz="2400" b="1" dirty="0" err="1" smtClean="0">
                <a:solidFill>
                  <a:schemeClr val="bg1"/>
                </a:solidFill>
                <a:latin typeface="Arial" pitchFamily="34" charset="0"/>
                <a:cs typeface="Arial" pitchFamily="34" charset="0"/>
              </a:rPr>
              <a:t>colored</a:t>
            </a:r>
            <a:r>
              <a:rPr lang="en-IN" sz="2400" b="1" dirty="0" smtClean="0">
                <a:solidFill>
                  <a:schemeClr val="bg1"/>
                </a:solidFill>
                <a:latin typeface="Arial" pitchFamily="34" charset="0"/>
                <a:cs typeface="Arial" pitchFamily="34" charset="0"/>
              </a:rPr>
              <a:t> materials for</a:t>
            </a:r>
          </a:p>
          <a:p>
            <a:r>
              <a:rPr lang="en-IN" sz="2400" b="1" dirty="0" smtClean="0">
                <a:solidFill>
                  <a:schemeClr val="bg1"/>
                </a:solidFill>
                <a:latin typeface="Arial" pitchFamily="34" charset="0"/>
                <a:cs typeface="Arial" pitchFamily="34" charset="0"/>
              </a:rPr>
              <a:t>Classes III, IV, and V restorations.</a:t>
            </a:r>
          </a:p>
          <a:p>
            <a:r>
              <a:rPr lang="en-IN" sz="2400" b="1" dirty="0" smtClean="0">
                <a:solidFill>
                  <a:schemeClr val="bg1"/>
                </a:solidFill>
                <a:latin typeface="Arial" pitchFamily="34" charset="0"/>
                <a:cs typeface="Arial" pitchFamily="34" charset="0"/>
              </a:rPr>
              <a:t>It should be apparent that composite is the material of choice for most Class III and Class IV restorations and most </a:t>
            </a:r>
            <a:r>
              <a:rPr lang="en-IN" sz="2400" b="1" dirty="0" err="1" smtClean="0">
                <a:solidFill>
                  <a:schemeClr val="bg1"/>
                </a:solidFill>
                <a:latin typeface="Arial" pitchFamily="34" charset="0"/>
                <a:cs typeface="Arial" pitchFamily="34" charset="0"/>
              </a:rPr>
              <a:t>esthetically</a:t>
            </a:r>
            <a:r>
              <a:rPr lang="en-IN" sz="2400" b="1" dirty="0" smtClean="0">
                <a:solidFill>
                  <a:schemeClr val="bg1"/>
                </a:solidFill>
                <a:latin typeface="Arial" pitchFamily="34" charset="0"/>
                <a:cs typeface="Arial" pitchFamily="34" charset="0"/>
              </a:rPr>
              <a:t> demanding Class V restorations. </a:t>
            </a:r>
          </a:p>
          <a:p>
            <a:r>
              <a:rPr lang="en-IN" sz="2400" b="1" dirty="0" smtClean="0">
                <a:solidFill>
                  <a:schemeClr val="bg1"/>
                </a:solidFill>
                <a:latin typeface="Arial" pitchFamily="34" charset="0"/>
                <a:cs typeface="Arial" pitchFamily="34" charset="0"/>
              </a:rPr>
              <a:t>When done correctly, composite restorations provide excellent dental treatment in those clinical situations.</a:t>
            </a:r>
            <a:endParaRPr lang="en-IN"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992679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REFERENCES</a:t>
            </a:r>
            <a:endParaRPr lang="en-IN" dirty="0"/>
          </a:p>
        </p:txBody>
      </p:sp>
      <p:sp>
        <p:nvSpPr>
          <p:cNvPr id="3" name="Content Placeholder 2"/>
          <p:cNvSpPr>
            <a:spLocks noGrp="1"/>
          </p:cNvSpPr>
          <p:nvPr>
            <p:ph idx="1"/>
          </p:nvPr>
        </p:nvSpPr>
        <p:spPr/>
        <p:txBody>
          <a:bodyPr>
            <a:normAutofit/>
          </a:bodyPr>
          <a:lstStyle/>
          <a:p>
            <a:r>
              <a:rPr lang="en-IN" sz="2800" dirty="0" err="1"/>
              <a:t>Sturdevant’s</a:t>
            </a:r>
            <a:r>
              <a:rPr lang="en-IN" sz="2800" dirty="0"/>
              <a:t> Art &amp; Science of Operative Dentistry</a:t>
            </a:r>
          </a:p>
          <a:p>
            <a:endParaRPr lang="en-IN" sz="2800" dirty="0"/>
          </a:p>
          <a:p>
            <a:endParaRPr lang="en-IN" sz="2800" dirty="0"/>
          </a:p>
        </p:txBody>
      </p:sp>
    </p:spTree>
    <p:extLst>
      <p:ext uri="{BB962C8B-B14F-4D97-AF65-F5344CB8AC3E}">
        <p14:creationId xmlns:p14="http://schemas.microsoft.com/office/powerpoint/2010/main" xmlns="" val="224086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487560" y="1196752"/>
            <a:ext cx="8260904" cy="4730914"/>
          </a:xfrm>
          <a:prstGeom prst="rect">
            <a:avLst/>
          </a:prstGeom>
          <a:noFill/>
          <a:ln w="9525">
            <a:noFill/>
            <a:miter lim="800000"/>
            <a:headEnd/>
            <a:tailEnd/>
          </a:ln>
          <a:effectLst/>
        </p:spPr>
      </p:pic>
    </p:spTree>
    <p:extLst>
      <p:ext uri="{BB962C8B-B14F-4D97-AF65-F5344CB8AC3E}">
        <p14:creationId xmlns:p14="http://schemas.microsoft.com/office/powerpoint/2010/main" xmlns="" val="238810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84710" y="452718"/>
          <a:ext cx="705538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r>
              <a:rPr lang="en-IN" sz="2800" dirty="0" err="1" smtClean="0">
                <a:latin typeface="Arial" pitchFamily="34" charset="0"/>
                <a:cs typeface="Arial" pitchFamily="34" charset="0"/>
              </a:rPr>
              <a:t>Anesthesia</a:t>
            </a:r>
            <a:r>
              <a:rPr lang="en-IN" sz="2800" dirty="0" smtClean="0">
                <a:latin typeface="Arial" pitchFamily="34" charset="0"/>
                <a:cs typeface="Arial" pitchFamily="34" charset="0"/>
              </a:rPr>
              <a:t> is usually necessary when restoring a Class V lesion.</a:t>
            </a:r>
          </a:p>
          <a:p>
            <a:r>
              <a:rPr lang="en-US" sz="2800" dirty="0" smtClean="0">
                <a:latin typeface="Arial" pitchFamily="34" charset="0"/>
                <a:cs typeface="Arial" pitchFamily="34" charset="0"/>
              </a:rPr>
              <a:t>Shade selection is done.</a:t>
            </a:r>
          </a:p>
          <a:p>
            <a:r>
              <a:rPr lang="en-US" sz="2800" dirty="0" smtClean="0">
                <a:latin typeface="Arial" pitchFamily="34" charset="0"/>
                <a:cs typeface="Arial" pitchFamily="34" charset="0"/>
              </a:rPr>
              <a:t>Isolation using </a:t>
            </a:r>
            <a:r>
              <a:rPr lang="en-IN" sz="2800" dirty="0" smtClean="0">
                <a:latin typeface="Arial" pitchFamily="34" charset="0"/>
                <a:cs typeface="Arial" pitchFamily="34" charset="0"/>
              </a:rPr>
              <a:t>rubber dam and No. 212 retainer or with a cotton roll(s) and retraction cord.</a:t>
            </a:r>
          </a:p>
          <a:p>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04" y="732326"/>
            <a:ext cx="7055380" cy="1400530"/>
          </a:xfrm>
        </p:spPr>
        <p:txBody>
          <a:bodyPr/>
          <a:lstStyle/>
          <a:p>
            <a:pPr algn="ctr"/>
            <a:r>
              <a:rPr lang="en-IN" sz="5400" b="1" u="sng" dirty="0" smtClean="0">
                <a:solidFill>
                  <a:schemeClr val="tx1"/>
                </a:solidFill>
                <a:effectLst>
                  <a:outerShdw blurRad="38100" dist="38100" dir="2700000" algn="tl">
                    <a:srgbClr val="000000">
                      <a:alpha val="43137"/>
                    </a:srgbClr>
                  </a:outerShdw>
                </a:effectLst>
                <a:latin typeface="Lucida Handwriting" panose="03010101010101010101" pitchFamily="66" charset="0"/>
              </a:rPr>
              <a:t>CLASS V LESIONS</a:t>
            </a:r>
            <a:endParaRPr lang="en-IN" sz="5400" b="1" u="sng" dirty="0">
              <a:solidFill>
                <a:schemeClr val="tx1"/>
              </a:solidFill>
              <a:effectLst>
                <a:outerShdw blurRad="38100" dist="38100" dir="2700000" algn="tl">
                  <a:srgbClr val="000000">
                    <a:alpha val="43137"/>
                  </a:srgbClr>
                </a:outerShdw>
              </a:effectLst>
              <a:latin typeface="Lucida Handwriting" panose="03010101010101010101"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1751092"/>
              </p:ext>
            </p:extLst>
          </p:nvPr>
        </p:nvGraphicFramePr>
        <p:xfrm>
          <a:off x="827088" y="980728"/>
          <a:ext cx="71292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837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008539148"/>
              </p:ext>
            </p:extLst>
          </p:nvPr>
        </p:nvGraphicFramePr>
        <p:xfrm>
          <a:off x="-540568" y="-99392"/>
          <a:ext cx="10081120"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9116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58204" cy="4840303"/>
          </a:xfrm>
        </p:spPr>
        <p:txBody>
          <a:bodyPr>
            <a:normAutofit/>
          </a:bodyPr>
          <a:lstStyle/>
          <a:p>
            <a:pPr>
              <a:buNone/>
            </a:pPr>
            <a:r>
              <a:rPr lang="en-IN" sz="3200" dirty="0" smtClean="0">
                <a:latin typeface="Lucida Handwriting" panose="03010101010101010101" pitchFamily="66" charset="0"/>
              </a:rPr>
              <a:t>    </a:t>
            </a:r>
          </a:p>
          <a:p>
            <a:pPr algn="just"/>
            <a:r>
              <a:rPr lang="en-IN" sz="2800" dirty="0">
                <a:latin typeface="Arial" pitchFamily="34" charset="0"/>
                <a:cs typeface="Arial" pitchFamily="34" charset="0"/>
              </a:rPr>
              <a:t>I</a:t>
            </a:r>
            <a:r>
              <a:rPr lang="en-IN" sz="2800" dirty="0" smtClean="0">
                <a:latin typeface="Arial" pitchFamily="34" charset="0"/>
                <a:cs typeface="Arial" pitchFamily="34" charset="0"/>
              </a:rPr>
              <a:t>ndicated </a:t>
            </a:r>
            <a:r>
              <a:rPr lang="en-IN" sz="2800" dirty="0">
                <a:latin typeface="Arial" pitchFamily="34" charset="0"/>
                <a:cs typeface="Arial" pitchFamily="34" charset="0"/>
              </a:rPr>
              <a:t>for that portion of a carious lesion or defect entirely or partially on the </a:t>
            </a:r>
            <a:r>
              <a:rPr lang="en-IN" sz="2800" b="1" dirty="0">
                <a:solidFill>
                  <a:srgbClr val="FFFF00"/>
                </a:solidFill>
                <a:latin typeface="Arial" pitchFamily="34" charset="0"/>
                <a:cs typeface="Arial" pitchFamily="34" charset="0"/>
              </a:rPr>
              <a:t>facial or lingual </a:t>
            </a:r>
            <a:r>
              <a:rPr lang="en-IN" sz="2800" b="1" u="sng" dirty="0">
                <a:solidFill>
                  <a:srgbClr val="FFFF00"/>
                </a:solidFill>
                <a:latin typeface="Arial" pitchFamily="34" charset="0"/>
                <a:cs typeface="Arial" pitchFamily="34" charset="0"/>
              </a:rPr>
              <a:t>root surface </a:t>
            </a:r>
            <a:r>
              <a:rPr lang="en-IN" sz="2800" dirty="0">
                <a:latin typeface="Arial" pitchFamily="34" charset="0"/>
                <a:cs typeface="Arial" pitchFamily="34" charset="0"/>
              </a:rPr>
              <a:t>of a tooth. </a:t>
            </a:r>
            <a:endParaRPr lang="en-IN" sz="2800" dirty="0" smtClean="0">
              <a:latin typeface="Arial" pitchFamily="34" charset="0"/>
              <a:cs typeface="Arial" pitchFamily="34" charset="0"/>
            </a:endParaRPr>
          </a:p>
          <a:p>
            <a:pPr marL="0" indent="0" algn="just">
              <a:buNone/>
            </a:pPr>
            <a:endParaRPr lang="en-IN" sz="2800" dirty="0" smtClean="0">
              <a:latin typeface="Arial" pitchFamily="34" charset="0"/>
              <a:cs typeface="Arial" pitchFamily="34" charset="0"/>
            </a:endParaRPr>
          </a:p>
          <a:p>
            <a:pPr algn="just"/>
            <a:r>
              <a:rPr lang="en-IN" sz="2800" dirty="0" smtClean="0">
                <a:latin typeface="Arial" pitchFamily="34" charset="0"/>
                <a:cs typeface="Arial" pitchFamily="34" charset="0"/>
              </a:rPr>
              <a:t>The features of the preparation includes a </a:t>
            </a:r>
            <a:r>
              <a:rPr lang="en-IN" sz="2800" b="1" dirty="0" smtClean="0">
                <a:solidFill>
                  <a:srgbClr val="FFFF00"/>
                </a:solidFill>
                <a:latin typeface="Arial" pitchFamily="34" charset="0"/>
                <a:cs typeface="Arial" pitchFamily="34" charset="0"/>
              </a:rPr>
              <a:t>90-degree </a:t>
            </a:r>
            <a:r>
              <a:rPr lang="en-IN" sz="2800" b="1" dirty="0" err="1" smtClean="0">
                <a:solidFill>
                  <a:srgbClr val="FFFF00"/>
                </a:solidFill>
                <a:latin typeface="Arial" pitchFamily="34" charset="0"/>
                <a:cs typeface="Arial" pitchFamily="34" charset="0"/>
              </a:rPr>
              <a:t>cavosurface</a:t>
            </a:r>
            <a:r>
              <a:rPr lang="en-IN" sz="2800" b="1" dirty="0">
                <a:solidFill>
                  <a:srgbClr val="FFFF00"/>
                </a:solidFill>
                <a:latin typeface="Arial" pitchFamily="34" charset="0"/>
                <a:cs typeface="Arial" pitchFamily="34" charset="0"/>
              </a:rPr>
              <a:t> </a:t>
            </a:r>
            <a:r>
              <a:rPr lang="en-IN" sz="2800" b="1" dirty="0" smtClean="0">
                <a:solidFill>
                  <a:srgbClr val="FFFF00"/>
                </a:solidFill>
                <a:latin typeface="Arial" pitchFamily="34" charset="0"/>
                <a:cs typeface="Arial" pitchFamily="34" charset="0"/>
              </a:rPr>
              <a:t>angle</a:t>
            </a:r>
            <a:r>
              <a:rPr lang="en-IN" sz="2800" dirty="0" smtClean="0">
                <a:latin typeface="Arial" pitchFamily="34" charset="0"/>
                <a:cs typeface="Arial" pitchFamily="34" charset="0"/>
              </a:rPr>
              <a:t>; uniform depth of the axial line angles; and, sometimes, groove retention form.</a:t>
            </a:r>
            <a:endParaRPr lang="en-IN" sz="2800" dirty="0">
              <a:latin typeface="Arial" pitchFamily="34" charset="0"/>
              <a:cs typeface="Arial" pitchFamily="34" charset="0"/>
            </a:endParaRPr>
          </a:p>
        </p:txBody>
      </p:sp>
      <p:sp>
        <p:nvSpPr>
          <p:cNvPr id="4" name="Rectangle 3"/>
          <p:cNvSpPr/>
          <p:nvPr/>
        </p:nvSpPr>
        <p:spPr>
          <a:xfrm>
            <a:off x="428596" y="285728"/>
            <a:ext cx="8215370"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IN" sz="2800" b="1" dirty="0" smtClean="0">
                <a:solidFill>
                  <a:schemeClr val="bg1"/>
                </a:solidFill>
                <a:latin typeface="Arial" pitchFamily="34" charset="0"/>
                <a:cs typeface="Arial" pitchFamily="34" charset="0"/>
              </a:rPr>
              <a:t>Conventional  class V tooth Preparation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1543</TotalTime>
  <Words>1223</Words>
  <Application>Microsoft Office PowerPoint</Application>
  <PresentationFormat>On-screen Show (4:3)</PresentationFormat>
  <Paragraphs>113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vt:lpstr>
      <vt:lpstr> Department Of Conservative Dentistry And Endodontics   </vt:lpstr>
      <vt:lpstr>OBJECTIVES</vt:lpstr>
      <vt:lpstr>CONTENTS</vt:lpstr>
      <vt:lpstr>INTRODUCTION </vt:lpstr>
      <vt:lpstr>Slide 5</vt:lpstr>
      <vt:lpstr>Slide 6</vt:lpstr>
      <vt:lpstr>CLASS V LESIONS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MODIFIED PREPARATION </vt:lpstr>
      <vt:lpstr>Slide 33</vt:lpstr>
      <vt:lpstr>Slide 34</vt:lpstr>
      <vt:lpstr>Slide 35</vt:lpstr>
      <vt:lpstr>Slide 36</vt:lpstr>
      <vt:lpstr>Slide 37</vt:lpstr>
      <vt:lpstr>Slide 38</vt:lpstr>
      <vt:lpstr>Slide 39</vt:lpstr>
      <vt:lpstr>Slide 40</vt:lpstr>
      <vt:lpstr>Slide 41</vt:lpstr>
      <vt:lpstr>Slide 42</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Cavity preparation for class v composite restoration</dc:title>
  <dc:creator>college</dc:creator>
  <cp:lastModifiedBy>Sony</cp:lastModifiedBy>
  <cp:revision>88</cp:revision>
  <dcterms:created xsi:type="dcterms:W3CDTF">2014-05-11T11:12:16Z</dcterms:created>
  <dcterms:modified xsi:type="dcterms:W3CDTF">2017-01-19T15:13:21Z</dcterms:modified>
</cp:coreProperties>
</file>